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theme/theme3.xml" ContentType="application/vnd.openxmlformats-officedocument.theme+xml"/>
  <Override PartName="/ppt/slideLayouts/slideLayout8.xml" ContentType="application/vnd.openxmlformats-officedocument.presentationml.slideLayout+xml"/>
  <Override PartName="/ppt/theme/theme4.xml" ContentType="application/vnd.openxmlformats-officedocument.theme+xml"/>
  <Override PartName="/ppt/slideLayouts/slideLayout9.xml" ContentType="application/vnd.openxmlformats-officedocument.presentationml.slideLayout+xml"/>
  <Override PartName="/ppt/theme/theme5.xml" ContentType="application/vnd.openxmlformats-officedocument.theme+xml"/>
  <Override PartName="/ppt/slideLayouts/slideLayout10.xml" ContentType="application/vnd.openxmlformats-officedocument.presentationml.slideLayout+xml"/>
  <Override PartName="/ppt/theme/theme6.xml" ContentType="application/vnd.openxmlformats-officedocument.theme+xml"/>
  <Override PartName="/ppt/slideLayouts/slideLayout11.xml" ContentType="application/vnd.openxmlformats-officedocument.presentationml.slideLayout+xml"/>
  <Override PartName="/ppt/theme/theme7.xml" ContentType="application/vnd.openxmlformats-officedocument.theme+xml"/>
  <Override PartName="/ppt/slideLayouts/slideLayout12.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530" r:id="rId2"/>
    <p:sldMasterId id="2147484532" r:id="rId3"/>
    <p:sldMasterId id="2147484534" r:id="rId4"/>
    <p:sldMasterId id="2147484536" r:id="rId5"/>
    <p:sldMasterId id="2147484538" r:id="rId6"/>
    <p:sldMasterId id="2147484540" r:id="rId7"/>
    <p:sldMasterId id="2147484544" r:id="rId8"/>
  </p:sldMasterIdLst>
  <p:notesMasterIdLst>
    <p:notesMasterId r:id="rId20"/>
  </p:notesMasterIdLst>
  <p:sldIdLst>
    <p:sldId id="256" r:id="rId9"/>
    <p:sldId id="383" r:id="rId10"/>
    <p:sldId id="393" r:id="rId11"/>
    <p:sldId id="395" r:id="rId12"/>
    <p:sldId id="394" r:id="rId13"/>
    <p:sldId id="387" r:id="rId14"/>
    <p:sldId id="388" r:id="rId15"/>
    <p:sldId id="389" r:id="rId16"/>
    <p:sldId id="390" r:id="rId17"/>
    <p:sldId id="381" r:id="rId18"/>
    <p:sldId id="39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077" userDrawn="1">
          <p15:clr>
            <a:srgbClr val="A4A3A4"/>
          </p15:clr>
        </p15:guide>
        <p15:guide id="4" orient="horz" pos="1029" userDrawn="1">
          <p15:clr>
            <a:srgbClr val="A4A3A4"/>
          </p15:clr>
        </p15:guide>
        <p15:guide id="5" orient="horz" pos="932" userDrawn="1">
          <p15:clr>
            <a:srgbClr val="A4A3A4"/>
          </p15:clr>
        </p15:guide>
        <p15:guide id="6" orient="horz" pos="3515" userDrawn="1">
          <p15:clr>
            <a:srgbClr val="A4A3A4"/>
          </p15:clr>
        </p15:guide>
        <p15:guide id="7" pos="1481" userDrawn="1">
          <p15:clr>
            <a:srgbClr val="A4A3A4"/>
          </p15:clr>
        </p15:guide>
        <p15:guide id="8" pos="2879" userDrawn="1">
          <p15:clr>
            <a:srgbClr val="A4A3A4"/>
          </p15:clr>
        </p15:guide>
        <p15:guide id="9" pos="2786" userDrawn="1">
          <p15:clr>
            <a:srgbClr val="A4A3A4"/>
          </p15:clr>
        </p15:guide>
        <p15:guide id="10" pos="2976" userDrawn="1">
          <p15:clr>
            <a:srgbClr val="A4A3A4"/>
          </p15:clr>
        </p15:guide>
        <p15:guide id="11" pos="5586" userDrawn="1">
          <p15:clr>
            <a:srgbClr val="A4A3A4"/>
          </p15:clr>
        </p15:guide>
        <p15:guide id="12" pos="4280" userDrawn="1">
          <p15:clr>
            <a:srgbClr val="A4A3A4"/>
          </p15:clr>
        </p15:guide>
        <p15:guide id="13" pos="17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rdonez, Melanie S." initials="OMS" lastIdx="6" clrIdx="0">
    <p:extLst>
      <p:ext uri="{19B8F6BF-5375-455C-9EA6-DF929625EA0E}">
        <p15:presenceInfo xmlns:p15="http://schemas.microsoft.com/office/powerpoint/2012/main" userId="S::MSOrdonez@magellanhealth.com::05833c00-b329-4c97-966d-b8cfee4c6b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D22B"/>
    <a:srgbClr val="F7921E"/>
    <a:srgbClr val="FFDF00"/>
    <a:srgbClr val="F99D2A"/>
    <a:srgbClr val="004A7C"/>
    <a:srgbClr val="0088CE"/>
    <a:srgbClr val="00B5EF"/>
    <a:srgbClr val="00643C"/>
    <a:srgbClr val="00B2BA"/>
    <a:srgbClr val="23AE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131" autoAdjust="0"/>
    <p:restoredTop sz="93817" autoAdjust="0"/>
  </p:normalViewPr>
  <p:slideViewPr>
    <p:cSldViewPr snapToGrid="0" showGuides="1">
      <p:cViewPr varScale="1">
        <p:scale>
          <a:sx n="110" d="100"/>
          <a:sy n="110" d="100"/>
        </p:scale>
        <p:origin x="1422" y="108"/>
      </p:cViewPr>
      <p:guideLst>
        <p:guide orient="horz" pos="2160"/>
        <p:guide pos="2880"/>
        <p:guide orient="horz" pos="1077"/>
        <p:guide orient="horz" pos="1029"/>
        <p:guide orient="horz" pos="932"/>
        <p:guide orient="horz" pos="3515"/>
        <p:guide pos="1481"/>
        <p:guide pos="2879"/>
        <p:guide pos="2786"/>
        <p:guide pos="2976"/>
        <p:guide pos="5586"/>
        <p:guide pos="4280"/>
        <p:guide pos="174"/>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3" Type="http://schemas.openxmlformats.org/officeDocument/2006/relationships/slideMaster" Target="slideMasters/slideMaster3.xml"/><Relationship Id="rId21" Type="http://schemas.openxmlformats.org/officeDocument/2006/relationships/commentAuthors" Target="commentAuthors.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viewProps" Target="viewProp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0F51CA-5581-4AFB-A94B-7F4AB931DB6D}"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F4F32143-E15D-4CFA-9325-DC22A110BFCF}">
      <dgm:prSet custT="1"/>
      <dgm:spPr/>
      <dgm:t>
        <a:bodyPr/>
        <a:lstStyle/>
        <a:p>
          <a:r>
            <a:rPr lang="en-US" sz="2000" dirty="0"/>
            <a:t>Constantly focus on “what might happen”</a:t>
          </a:r>
        </a:p>
      </dgm:t>
    </dgm:pt>
    <dgm:pt modelId="{BB4C15EC-1802-4F8D-B287-7F7EBEE86290}" type="parTrans" cxnId="{2E0BA24E-ACD2-4BF5-8EF4-9D77EBB5105B}">
      <dgm:prSet/>
      <dgm:spPr/>
      <dgm:t>
        <a:bodyPr/>
        <a:lstStyle/>
        <a:p>
          <a:endParaRPr lang="en-US"/>
        </a:p>
      </dgm:t>
    </dgm:pt>
    <dgm:pt modelId="{95DD347B-544C-4E72-8E7B-253DB36BEA97}" type="sibTrans" cxnId="{2E0BA24E-ACD2-4BF5-8EF4-9D77EBB5105B}">
      <dgm:prSet/>
      <dgm:spPr/>
      <dgm:t>
        <a:bodyPr/>
        <a:lstStyle/>
        <a:p>
          <a:endParaRPr lang="en-US"/>
        </a:p>
      </dgm:t>
    </dgm:pt>
    <dgm:pt modelId="{24A4C15C-E8AE-406C-9224-AFADF417FED9}">
      <dgm:prSet custT="1"/>
      <dgm:spPr/>
      <dgm:t>
        <a:bodyPr/>
        <a:lstStyle/>
        <a:p>
          <a:pPr marL="0" lvl="0" indent="0" algn="l" defTabSz="800100">
            <a:lnSpc>
              <a:spcPct val="90000"/>
            </a:lnSpc>
            <a:spcBef>
              <a:spcPct val="0"/>
            </a:spcBef>
            <a:spcAft>
              <a:spcPct val="35000"/>
            </a:spcAft>
            <a:buNone/>
          </a:pPr>
          <a:r>
            <a:rPr lang="en-US" sz="2000" kern="1200" dirty="0">
              <a:solidFill>
                <a:prstClr val="black">
                  <a:hueOff val="0"/>
                  <a:satOff val="0"/>
                  <a:lumOff val="0"/>
                  <a:alphaOff val="0"/>
                </a:prstClr>
              </a:solidFill>
              <a:latin typeface="Calibri"/>
              <a:ea typeface="+mn-ea"/>
              <a:cs typeface="+mn-cs"/>
            </a:rPr>
            <a:t>Feel an impending sense of doom</a:t>
          </a:r>
        </a:p>
      </dgm:t>
    </dgm:pt>
    <dgm:pt modelId="{0C70CD4F-B397-45FA-80D9-2EAD944CEB0A}" type="parTrans" cxnId="{C513CEB1-2ECB-436E-83FD-E4DC59770D5E}">
      <dgm:prSet/>
      <dgm:spPr/>
      <dgm:t>
        <a:bodyPr/>
        <a:lstStyle/>
        <a:p>
          <a:endParaRPr lang="en-US"/>
        </a:p>
      </dgm:t>
    </dgm:pt>
    <dgm:pt modelId="{132B9E84-8A31-4CB1-92F1-2C985B4CDB5E}" type="sibTrans" cxnId="{C513CEB1-2ECB-436E-83FD-E4DC59770D5E}">
      <dgm:prSet/>
      <dgm:spPr/>
      <dgm:t>
        <a:bodyPr/>
        <a:lstStyle/>
        <a:p>
          <a:endParaRPr lang="en-US"/>
        </a:p>
      </dgm:t>
    </dgm:pt>
    <dgm:pt modelId="{AACAE78A-0F06-49CB-890A-3F7A359B21F8}">
      <dgm:prSet custT="1"/>
      <dgm:spPr/>
      <dgm:t>
        <a:bodyPr/>
        <a:lstStyle/>
        <a:p>
          <a:pPr marL="0" lvl="0" indent="0" algn="l" defTabSz="800100">
            <a:lnSpc>
              <a:spcPct val="90000"/>
            </a:lnSpc>
            <a:spcBef>
              <a:spcPct val="0"/>
            </a:spcBef>
            <a:spcAft>
              <a:spcPct val="35000"/>
            </a:spcAft>
            <a:buNone/>
          </a:pPr>
          <a:r>
            <a:rPr lang="en-US" sz="2000" kern="1200" dirty="0">
              <a:solidFill>
                <a:prstClr val="black">
                  <a:hueOff val="0"/>
                  <a:satOff val="0"/>
                  <a:lumOff val="0"/>
                  <a:alphaOff val="0"/>
                </a:prstClr>
              </a:solidFill>
              <a:latin typeface="Calibri"/>
              <a:ea typeface="+mn-ea"/>
              <a:cs typeface="+mn-cs"/>
            </a:rPr>
            <a:t>Unrealistic fears</a:t>
          </a:r>
        </a:p>
      </dgm:t>
    </dgm:pt>
    <dgm:pt modelId="{6E1BC5A5-A6BE-4D9C-ACCE-94CB10F8AB72}" type="parTrans" cxnId="{F5BB7983-7AAC-4EF8-A5D6-5E09BA0AFC84}">
      <dgm:prSet/>
      <dgm:spPr/>
      <dgm:t>
        <a:bodyPr/>
        <a:lstStyle/>
        <a:p>
          <a:endParaRPr lang="en-US"/>
        </a:p>
      </dgm:t>
    </dgm:pt>
    <dgm:pt modelId="{60921C75-0647-49E4-9F26-5A65D87F86E9}" type="sibTrans" cxnId="{F5BB7983-7AAC-4EF8-A5D6-5E09BA0AFC84}">
      <dgm:prSet/>
      <dgm:spPr/>
      <dgm:t>
        <a:bodyPr/>
        <a:lstStyle/>
        <a:p>
          <a:endParaRPr lang="en-US"/>
        </a:p>
      </dgm:t>
    </dgm:pt>
    <dgm:pt modelId="{F19E2A8C-C3AA-492F-9E80-398D5CA0253D}">
      <dgm:prSet custT="1"/>
      <dgm:spPr/>
      <dgm:t>
        <a:bodyPr/>
        <a:lstStyle/>
        <a:p>
          <a:pPr marL="0" lvl="0" indent="0" algn="l" defTabSz="800100">
            <a:lnSpc>
              <a:spcPct val="90000"/>
            </a:lnSpc>
            <a:spcBef>
              <a:spcPct val="0"/>
            </a:spcBef>
            <a:spcAft>
              <a:spcPct val="35000"/>
            </a:spcAft>
            <a:buNone/>
          </a:pPr>
          <a:r>
            <a:rPr lang="en-US" sz="2000" kern="1200" dirty="0">
              <a:solidFill>
                <a:prstClr val="black">
                  <a:hueOff val="0"/>
                  <a:satOff val="0"/>
                  <a:lumOff val="0"/>
                  <a:alphaOff val="0"/>
                </a:prstClr>
              </a:solidFill>
              <a:latin typeface="Calibri"/>
              <a:ea typeface="+mn-ea"/>
              <a:cs typeface="+mn-cs"/>
            </a:rPr>
            <a:t>Use unhealthy means to cope with fears</a:t>
          </a:r>
        </a:p>
        <a:p>
          <a:pPr marL="0" lvl="0" algn="l" defTabSz="666750">
            <a:lnSpc>
              <a:spcPct val="90000"/>
            </a:lnSpc>
            <a:spcBef>
              <a:spcPct val="0"/>
            </a:spcBef>
            <a:spcAft>
              <a:spcPct val="35000"/>
            </a:spcAft>
            <a:buNone/>
          </a:pPr>
          <a:r>
            <a:rPr lang="en-US" sz="1500" kern="1200" dirty="0"/>
            <a:t> - </a:t>
          </a:r>
          <a:r>
            <a:rPr lang="en-US" sz="1800" kern="1200" dirty="0">
              <a:solidFill>
                <a:prstClr val="black">
                  <a:hueOff val="0"/>
                  <a:satOff val="0"/>
                  <a:lumOff val="0"/>
                  <a:alphaOff val="0"/>
                </a:prstClr>
              </a:solidFill>
              <a:latin typeface="Calibri"/>
              <a:ea typeface="+mn-ea"/>
              <a:cs typeface="+mn-cs"/>
            </a:rPr>
            <a:t>Smoking</a:t>
          </a:r>
        </a:p>
        <a:p>
          <a:pPr marL="0" lvl="0" algn="l" defTabSz="666750">
            <a:lnSpc>
              <a:spcPct val="90000"/>
            </a:lnSpc>
            <a:spcBef>
              <a:spcPct val="0"/>
            </a:spcBef>
            <a:spcAft>
              <a:spcPct val="35000"/>
            </a:spcAft>
            <a:buNone/>
          </a:pPr>
          <a:r>
            <a:rPr lang="en-US" sz="1500" kern="1200" dirty="0"/>
            <a:t>- </a:t>
          </a:r>
          <a:r>
            <a:rPr lang="en-US" sz="1800" kern="1200" dirty="0">
              <a:latin typeface="+mn-lt"/>
            </a:rPr>
            <a:t>O</a:t>
          </a:r>
          <a:r>
            <a:rPr lang="en-US" sz="1800" kern="1200" dirty="0">
              <a:solidFill>
                <a:prstClr val="black">
                  <a:hueOff val="0"/>
                  <a:satOff val="0"/>
                  <a:lumOff val="0"/>
                  <a:alphaOff val="0"/>
                </a:prstClr>
              </a:solidFill>
              <a:latin typeface="+mn-lt"/>
              <a:ea typeface="+mn-ea"/>
              <a:cs typeface="+mn-cs"/>
            </a:rPr>
            <a:t>vereating</a:t>
          </a:r>
        </a:p>
        <a:p>
          <a:pPr marL="0" lvl="0" algn="l" defTabSz="666750">
            <a:lnSpc>
              <a:spcPct val="90000"/>
            </a:lnSpc>
            <a:spcBef>
              <a:spcPct val="0"/>
            </a:spcBef>
            <a:spcAft>
              <a:spcPct val="35000"/>
            </a:spcAft>
            <a:buNone/>
          </a:pPr>
          <a:r>
            <a:rPr lang="en-US" sz="1500" kern="1200" dirty="0"/>
            <a:t>- </a:t>
          </a:r>
          <a:r>
            <a:rPr lang="en-US" sz="1800" kern="1200" dirty="0">
              <a:solidFill>
                <a:prstClr val="black">
                  <a:hueOff val="0"/>
                  <a:satOff val="0"/>
                  <a:lumOff val="0"/>
                  <a:alphaOff val="0"/>
                </a:prstClr>
              </a:solidFill>
              <a:latin typeface="Calibri"/>
              <a:ea typeface="+mn-ea"/>
              <a:cs typeface="+mn-cs"/>
            </a:rPr>
            <a:t>Substance</a:t>
          </a:r>
          <a:r>
            <a:rPr lang="en-US" sz="1500" kern="1200" dirty="0"/>
            <a:t> </a:t>
          </a:r>
          <a:r>
            <a:rPr lang="en-US" sz="1800" kern="1200" dirty="0"/>
            <a:t>use</a:t>
          </a:r>
        </a:p>
      </dgm:t>
    </dgm:pt>
    <dgm:pt modelId="{1F655A89-081D-4C6E-BD48-5FF97608C4EE}" type="parTrans" cxnId="{510A7EC7-E258-4453-8F28-B2FDE0B449D7}">
      <dgm:prSet/>
      <dgm:spPr/>
      <dgm:t>
        <a:bodyPr/>
        <a:lstStyle/>
        <a:p>
          <a:endParaRPr lang="en-US"/>
        </a:p>
      </dgm:t>
    </dgm:pt>
    <dgm:pt modelId="{90C19DB7-5E08-48B9-9B59-CEBF9C440B0B}" type="sibTrans" cxnId="{510A7EC7-E258-4453-8F28-B2FDE0B449D7}">
      <dgm:prSet/>
      <dgm:spPr/>
      <dgm:t>
        <a:bodyPr/>
        <a:lstStyle/>
        <a:p>
          <a:endParaRPr lang="en-US"/>
        </a:p>
      </dgm:t>
    </dgm:pt>
    <dgm:pt modelId="{D3E333BF-099C-402D-882E-42C04EFBFF9D}" type="pres">
      <dgm:prSet presAssocID="{0F0F51CA-5581-4AFB-A94B-7F4AB931DB6D}" presName="vert0" presStyleCnt="0">
        <dgm:presLayoutVars>
          <dgm:dir/>
          <dgm:animOne val="branch"/>
          <dgm:animLvl val="lvl"/>
        </dgm:presLayoutVars>
      </dgm:prSet>
      <dgm:spPr/>
    </dgm:pt>
    <dgm:pt modelId="{A3ED7A0E-66A1-44C1-A7AC-E4D5AD4E8159}" type="pres">
      <dgm:prSet presAssocID="{F4F32143-E15D-4CFA-9325-DC22A110BFCF}" presName="thickLine" presStyleLbl="alignNode1" presStyleIdx="0" presStyleCnt="4"/>
      <dgm:spPr/>
    </dgm:pt>
    <dgm:pt modelId="{BD5A48CB-B3C8-46B4-B19F-15D1F147D221}" type="pres">
      <dgm:prSet presAssocID="{F4F32143-E15D-4CFA-9325-DC22A110BFCF}" presName="horz1" presStyleCnt="0"/>
      <dgm:spPr/>
    </dgm:pt>
    <dgm:pt modelId="{F4A01A39-2522-4BD2-ABB4-0221EF7B05CE}" type="pres">
      <dgm:prSet presAssocID="{F4F32143-E15D-4CFA-9325-DC22A110BFCF}" presName="tx1" presStyleLbl="revTx" presStyleIdx="0" presStyleCnt="4"/>
      <dgm:spPr/>
    </dgm:pt>
    <dgm:pt modelId="{6BF31B0E-ADEC-4B30-93E6-7771642196EC}" type="pres">
      <dgm:prSet presAssocID="{F4F32143-E15D-4CFA-9325-DC22A110BFCF}" presName="vert1" presStyleCnt="0"/>
      <dgm:spPr/>
    </dgm:pt>
    <dgm:pt modelId="{6FCAD817-F142-4996-8102-4516C4D5EC03}" type="pres">
      <dgm:prSet presAssocID="{24A4C15C-E8AE-406C-9224-AFADF417FED9}" presName="thickLine" presStyleLbl="alignNode1" presStyleIdx="1" presStyleCnt="4"/>
      <dgm:spPr/>
    </dgm:pt>
    <dgm:pt modelId="{A3B17C6C-9E9F-4056-A69D-6B6DA20EC8A2}" type="pres">
      <dgm:prSet presAssocID="{24A4C15C-E8AE-406C-9224-AFADF417FED9}" presName="horz1" presStyleCnt="0"/>
      <dgm:spPr/>
    </dgm:pt>
    <dgm:pt modelId="{6DFF5A3B-F40B-4271-AFBB-A81E4ED1DCD6}" type="pres">
      <dgm:prSet presAssocID="{24A4C15C-E8AE-406C-9224-AFADF417FED9}" presName="tx1" presStyleLbl="revTx" presStyleIdx="1" presStyleCnt="4"/>
      <dgm:spPr/>
    </dgm:pt>
    <dgm:pt modelId="{E607EA6D-0CAF-49E7-B72D-65D75A1EB399}" type="pres">
      <dgm:prSet presAssocID="{24A4C15C-E8AE-406C-9224-AFADF417FED9}" presName="vert1" presStyleCnt="0"/>
      <dgm:spPr/>
    </dgm:pt>
    <dgm:pt modelId="{ADEA9E1C-B6D7-4572-85BC-86F772573ED4}" type="pres">
      <dgm:prSet presAssocID="{AACAE78A-0F06-49CB-890A-3F7A359B21F8}" presName="thickLine" presStyleLbl="alignNode1" presStyleIdx="2" presStyleCnt="4"/>
      <dgm:spPr/>
    </dgm:pt>
    <dgm:pt modelId="{1ADFC753-0B89-4019-92B4-E934A05380F1}" type="pres">
      <dgm:prSet presAssocID="{AACAE78A-0F06-49CB-890A-3F7A359B21F8}" presName="horz1" presStyleCnt="0"/>
      <dgm:spPr/>
    </dgm:pt>
    <dgm:pt modelId="{3336724A-97D8-47F5-95DC-12D3989662D3}" type="pres">
      <dgm:prSet presAssocID="{AACAE78A-0F06-49CB-890A-3F7A359B21F8}" presName="tx1" presStyleLbl="revTx" presStyleIdx="2" presStyleCnt="4"/>
      <dgm:spPr/>
    </dgm:pt>
    <dgm:pt modelId="{A77AF64D-E826-4F5C-AEE5-EFBBD2FBDDD7}" type="pres">
      <dgm:prSet presAssocID="{AACAE78A-0F06-49CB-890A-3F7A359B21F8}" presName="vert1" presStyleCnt="0"/>
      <dgm:spPr/>
    </dgm:pt>
    <dgm:pt modelId="{DBC3E110-1316-4D16-90ED-FE4A2F8AEAF8}" type="pres">
      <dgm:prSet presAssocID="{F19E2A8C-C3AA-492F-9E80-398D5CA0253D}" presName="thickLine" presStyleLbl="alignNode1" presStyleIdx="3" presStyleCnt="4"/>
      <dgm:spPr/>
    </dgm:pt>
    <dgm:pt modelId="{FA18C02E-5863-455F-977B-047D5373C3D4}" type="pres">
      <dgm:prSet presAssocID="{F19E2A8C-C3AA-492F-9E80-398D5CA0253D}" presName="horz1" presStyleCnt="0"/>
      <dgm:spPr/>
    </dgm:pt>
    <dgm:pt modelId="{4D860682-8FCB-4027-80AD-6DCAE224D84A}" type="pres">
      <dgm:prSet presAssocID="{F19E2A8C-C3AA-492F-9E80-398D5CA0253D}" presName="tx1" presStyleLbl="revTx" presStyleIdx="3" presStyleCnt="4"/>
      <dgm:spPr/>
    </dgm:pt>
    <dgm:pt modelId="{D2AE8C2E-DC7B-4876-8C7D-B74CC9DC51AC}" type="pres">
      <dgm:prSet presAssocID="{F19E2A8C-C3AA-492F-9E80-398D5CA0253D}" presName="vert1" presStyleCnt="0"/>
      <dgm:spPr/>
    </dgm:pt>
  </dgm:ptLst>
  <dgm:cxnLst>
    <dgm:cxn modelId="{179C5D33-4BC5-4CB9-8EA6-297A071A0DB0}" type="presOf" srcId="{0F0F51CA-5581-4AFB-A94B-7F4AB931DB6D}" destId="{D3E333BF-099C-402D-882E-42C04EFBFF9D}" srcOrd="0" destOrd="0" presId="urn:microsoft.com/office/officeart/2008/layout/LinedList"/>
    <dgm:cxn modelId="{6F5C7449-135A-4248-8748-82C4103FBD77}" type="presOf" srcId="{24A4C15C-E8AE-406C-9224-AFADF417FED9}" destId="{6DFF5A3B-F40B-4271-AFBB-A81E4ED1DCD6}" srcOrd="0" destOrd="0" presId="urn:microsoft.com/office/officeart/2008/layout/LinedList"/>
    <dgm:cxn modelId="{2E0BA24E-ACD2-4BF5-8EF4-9D77EBB5105B}" srcId="{0F0F51CA-5581-4AFB-A94B-7F4AB931DB6D}" destId="{F4F32143-E15D-4CFA-9325-DC22A110BFCF}" srcOrd="0" destOrd="0" parTransId="{BB4C15EC-1802-4F8D-B287-7F7EBEE86290}" sibTransId="{95DD347B-544C-4E72-8E7B-253DB36BEA97}"/>
    <dgm:cxn modelId="{F5BB7983-7AAC-4EF8-A5D6-5E09BA0AFC84}" srcId="{0F0F51CA-5581-4AFB-A94B-7F4AB931DB6D}" destId="{AACAE78A-0F06-49CB-890A-3F7A359B21F8}" srcOrd="2" destOrd="0" parTransId="{6E1BC5A5-A6BE-4D9C-ACCE-94CB10F8AB72}" sibTransId="{60921C75-0647-49E4-9F26-5A65D87F86E9}"/>
    <dgm:cxn modelId="{9507AE83-8237-4937-8CC0-15B2656E03ED}" type="presOf" srcId="{AACAE78A-0F06-49CB-890A-3F7A359B21F8}" destId="{3336724A-97D8-47F5-95DC-12D3989662D3}" srcOrd="0" destOrd="0" presId="urn:microsoft.com/office/officeart/2008/layout/LinedList"/>
    <dgm:cxn modelId="{C513CEB1-2ECB-436E-83FD-E4DC59770D5E}" srcId="{0F0F51CA-5581-4AFB-A94B-7F4AB931DB6D}" destId="{24A4C15C-E8AE-406C-9224-AFADF417FED9}" srcOrd="1" destOrd="0" parTransId="{0C70CD4F-B397-45FA-80D9-2EAD944CEB0A}" sibTransId="{132B9E84-8A31-4CB1-92F1-2C985B4CDB5E}"/>
    <dgm:cxn modelId="{510A7EC7-E258-4453-8F28-B2FDE0B449D7}" srcId="{0F0F51CA-5581-4AFB-A94B-7F4AB931DB6D}" destId="{F19E2A8C-C3AA-492F-9E80-398D5CA0253D}" srcOrd="3" destOrd="0" parTransId="{1F655A89-081D-4C6E-BD48-5FF97608C4EE}" sibTransId="{90C19DB7-5E08-48B9-9B59-CEBF9C440B0B}"/>
    <dgm:cxn modelId="{14A8D7DA-BE6A-463C-B637-0306FAEF3687}" type="presOf" srcId="{F4F32143-E15D-4CFA-9325-DC22A110BFCF}" destId="{F4A01A39-2522-4BD2-ABB4-0221EF7B05CE}" srcOrd="0" destOrd="0" presId="urn:microsoft.com/office/officeart/2008/layout/LinedList"/>
    <dgm:cxn modelId="{55D43FE2-34DC-4B12-8C83-FFDB19043DC8}" type="presOf" srcId="{F19E2A8C-C3AA-492F-9E80-398D5CA0253D}" destId="{4D860682-8FCB-4027-80AD-6DCAE224D84A}" srcOrd="0" destOrd="0" presId="urn:microsoft.com/office/officeart/2008/layout/LinedList"/>
    <dgm:cxn modelId="{DC09B0CB-0FB5-4E90-A7A4-97845C16BAB8}" type="presParOf" srcId="{D3E333BF-099C-402D-882E-42C04EFBFF9D}" destId="{A3ED7A0E-66A1-44C1-A7AC-E4D5AD4E8159}" srcOrd="0" destOrd="0" presId="urn:microsoft.com/office/officeart/2008/layout/LinedList"/>
    <dgm:cxn modelId="{FF353F6D-2C16-44D6-A361-5631B37D4B7F}" type="presParOf" srcId="{D3E333BF-099C-402D-882E-42C04EFBFF9D}" destId="{BD5A48CB-B3C8-46B4-B19F-15D1F147D221}" srcOrd="1" destOrd="0" presId="urn:microsoft.com/office/officeart/2008/layout/LinedList"/>
    <dgm:cxn modelId="{D14D703A-DA57-47CC-8057-97C02B88FE38}" type="presParOf" srcId="{BD5A48CB-B3C8-46B4-B19F-15D1F147D221}" destId="{F4A01A39-2522-4BD2-ABB4-0221EF7B05CE}" srcOrd="0" destOrd="0" presId="urn:microsoft.com/office/officeart/2008/layout/LinedList"/>
    <dgm:cxn modelId="{363B49CC-773A-467E-B6D0-109E12E04CBE}" type="presParOf" srcId="{BD5A48CB-B3C8-46B4-B19F-15D1F147D221}" destId="{6BF31B0E-ADEC-4B30-93E6-7771642196EC}" srcOrd="1" destOrd="0" presId="urn:microsoft.com/office/officeart/2008/layout/LinedList"/>
    <dgm:cxn modelId="{9B1CB045-6FA0-4981-A013-1E8DF69E4707}" type="presParOf" srcId="{D3E333BF-099C-402D-882E-42C04EFBFF9D}" destId="{6FCAD817-F142-4996-8102-4516C4D5EC03}" srcOrd="2" destOrd="0" presId="urn:microsoft.com/office/officeart/2008/layout/LinedList"/>
    <dgm:cxn modelId="{502A57B6-5450-42F1-9663-C8014694FFB9}" type="presParOf" srcId="{D3E333BF-099C-402D-882E-42C04EFBFF9D}" destId="{A3B17C6C-9E9F-4056-A69D-6B6DA20EC8A2}" srcOrd="3" destOrd="0" presId="urn:microsoft.com/office/officeart/2008/layout/LinedList"/>
    <dgm:cxn modelId="{FC61BCA6-9C93-4A8A-8F2A-6D01C7C79AD1}" type="presParOf" srcId="{A3B17C6C-9E9F-4056-A69D-6B6DA20EC8A2}" destId="{6DFF5A3B-F40B-4271-AFBB-A81E4ED1DCD6}" srcOrd="0" destOrd="0" presId="urn:microsoft.com/office/officeart/2008/layout/LinedList"/>
    <dgm:cxn modelId="{61C17804-1781-449F-8EB9-E076DA81273D}" type="presParOf" srcId="{A3B17C6C-9E9F-4056-A69D-6B6DA20EC8A2}" destId="{E607EA6D-0CAF-49E7-B72D-65D75A1EB399}" srcOrd="1" destOrd="0" presId="urn:microsoft.com/office/officeart/2008/layout/LinedList"/>
    <dgm:cxn modelId="{8DE37FE4-65EB-4644-A3DD-60F461C57DE6}" type="presParOf" srcId="{D3E333BF-099C-402D-882E-42C04EFBFF9D}" destId="{ADEA9E1C-B6D7-4572-85BC-86F772573ED4}" srcOrd="4" destOrd="0" presId="urn:microsoft.com/office/officeart/2008/layout/LinedList"/>
    <dgm:cxn modelId="{DAE71AB6-B3EA-4864-989A-99C98DD0B336}" type="presParOf" srcId="{D3E333BF-099C-402D-882E-42C04EFBFF9D}" destId="{1ADFC753-0B89-4019-92B4-E934A05380F1}" srcOrd="5" destOrd="0" presId="urn:microsoft.com/office/officeart/2008/layout/LinedList"/>
    <dgm:cxn modelId="{BAA86440-BD69-4D98-AA1A-C83342CE57E0}" type="presParOf" srcId="{1ADFC753-0B89-4019-92B4-E934A05380F1}" destId="{3336724A-97D8-47F5-95DC-12D3989662D3}" srcOrd="0" destOrd="0" presId="urn:microsoft.com/office/officeart/2008/layout/LinedList"/>
    <dgm:cxn modelId="{11EA7A44-2A9F-4D7D-B643-8A54B005A33E}" type="presParOf" srcId="{1ADFC753-0B89-4019-92B4-E934A05380F1}" destId="{A77AF64D-E826-4F5C-AEE5-EFBBD2FBDDD7}" srcOrd="1" destOrd="0" presId="urn:microsoft.com/office/officeart/2008/layout/LinedList"/>
    <dgm:cxn modelId="{1BE3B173-C4DF-4837-BBA2-9ED939C57F0B}" type="presParOf" srcId="{D3E333BF-099C-402D-882E-42C04EFBFF9D}" destId="{DBC3E110-1316-4D16-90ED-FE4A2F8AEAF8}" srcOrd="6" destOrd="0" presId="urn:microsoft.com/office/officeart/2008/layout/LinedList"/>
    <dgm:cxn modelId="{6F846208-8EC9-4EF2-8CAA-DAE56B4B881D}" type="presParOf" srcId="{D3E333BF-099C-402D-882E-42C04EFBFF9D}" destId="{FA18C02E-5863-455F-977B-047D5373C3D4}" srcOrd="7" destOrd="0" presId="urn:microsoft.com/office/officeart/2008/layout/LinedList"/>
    <dgm:cxn modelId="{7548E346-5937-49BC-A2A2-FAC47F6C4DEA}" type="presParOf" srcId="{FA18C02E-5863-455F-977B-047D5373C3D4}" destId="{4D860682-8FCB-4027-80AD-6DCAE224D84A}" srcOrd="0" destOrd="0" presId="urn:microsoft.com/office/officeart/2008/layout/LinedList"/>
    <dgm:cxn modelId="{899B52EC-26A0-46E4-8CDA-693E3F759212}" type="presParOf" srcId="{FA18C02E-5863-455F-977B-047D5373C3D4}" destId="{D2AE8C2E-DC7B-4876-8C7D-B74CC9DC51AC}"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7455440-AC4C-4905-9043-559C64CA65B0}"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F4D7261E-0510-4176-A1DE-774FA6965C58}">
      <dgm:prSet phldrT="[Text]"/>
      <dgm:spPr/>
      <dgm:t>
        <a:bodyPr/>
        <a:lstStyle/>
        <a:p>
          <a:pPr algn="ctr"/>
          <a:r>
            <a:rPr lang="en-US" dirty="0"/>
            <a:t>Analyze the situation </a:t>
          </a:r>
        </a:p>
      </dgm:t>
    </dgm:pt>
    <dgm:pt modelId="{7A3154AB-50B0-40BE-8435-AD7D06E568EB}" type="parTrans" cxnId="{57C6F749-A5B5-402C-87A5-6A5EEE2E5DE3}">
      <dgm:prSet/>
      <dgm:spPr/>
      <dgm:t>
        <a:bodyPr/>
        <a:lstStyle/>
        <a:p>
          <a:endParaRPr lang="en-US"/>
        </a:p>
      </dgm:t>
    </dgm:pt>
    <dgm:pt modelId="{5F1221C3-7A20-4FC6-8E39-13D0A31D1A56}" type="sibTrans" cxnId="{57C6F749-A5B5-402C-87A5-6A5EEE2E5DE3}">
      <dgm:prSet/>
      <dgm:spPr/>
      <dgm:t>
        <a:bodyPr/>
        <a:lstStyle/>
        <a:p>
          <a:endParaRPr lang="en-US"/>
        </a:p>
      </dgm:t>
    </dgm:pt>
    <dgm:pt modelId="{3467D34A-F559-49A6-85D7-3D19E45B8FDA}">
      <dgm:prSet phldrT="[Text]"/>
      <dgm:spPr/>
      <dgm:t>
        <a:bodyPr/>
        <a:lstStyle/>
        <a:p>
          <a:pPr algn="ctr"/>
          <a:r>
            <a:rPr lang="en-US" dirty="0"/>
            <a:t>Evaluate the accuracy of your thoughts</a:t>
          </a:r>
        </a:p>
      </dgm:t>
    </dgm:pt>
    <dgm:pt modelId="{31B7C457-8D6A-4951-8C11-7E67F7ED448D}" type="parTrans" cxnId="{5947079C-6010-407D-9866-B45BA8C0BAC6}">
      <dgm:prSet/>
      <dgm:spPr/>
      <dgm:t>
        <a:bodyPr/>
        <a:lstStyle/>
        <a:p>
          <a:endParaRPr lang="en-US"/>
        </a:p>
      </dgm:t>
    </dgm:pt>
    <dgm:pt modelId="{2B7E7C74-66BA-47EA-BDB2-EAE301AD389C}" type="sibTrans" cxnId="{5947079C-6010-407D-9866-B45BA8C0BAC6}">
      <dgm:prSet/>
      <dgm:spPr/>
      <dgm:t>
        <a:bodyPr/>
        <a:lstStyle/>
        <a:p>
          <a:endParaRPr lang="en-US"/>
        </a:p>
      </dgm:t>
    </dgm:pt>
    <dgm:pt modelId="{B89B6CD1-8079-4103-A73C-111B1F424F45}">
      <dgm:prSet phldrT="[Text]"/>
      <dgm:spPr/>
      <dgm:t>
        <a:bodyPr/>
        <a:lstStyle/>
        <a:p>
          <a:pPr algn="ctr"/>
          <a:r>
            <a:rPr lang="en-US" dirty="0"/>
            <a:t>Improve upon what you can control</a:t>
          </a:r>
        </a:p>
      </dgm:t>
    </dgm:pt>
    <dgm:pt modelId="{6CEE2B16-2C0F-447D-85BB-0CA49D7365A7}" type="parTrans" cxnId="{D6266151-ED33-43E9-B066-D1F6D7E7834B}">
      <dgm:prSet/>
      <dgm:spPr/>
      <dgm:t>
        <a:bodyPr/>
        <a:lstStyle/>
        <a:p>
          <a:endParaRPr lang="en-US"/>
        </a:p>
      </dgm:t>
    </dgm:pt>
    <dgm:pt modelId="{9E3FB1A1-D9C1-48AA-A14F-0DEB02670B57}" type="sibTrans" cxnId="{D6266151-ED33-43E9-B066-D1F6D7E7834B}">
      <dgm:prSet/>
      <dgm:spPr/>
      <dgm:t>
        <a:bodyPr/>
        <a:lstStyle/>
        <a:p>
          <a:endParaRPr lang="en-US"/>
        </a:p>
      </dgm:t>
    </dgm:pt>
    <dgm:pt modelId="{858CBEE8-3E53-43F2-ABF2-5B370122C82D}" type="pres">
      <dgm:prSet presAssocID="{B7455440-AC4C-4905-9043-559C64CA65B0}" presName="linear" presStyleCnt="0">
        <dgm:presLayoutVars>
          <dgm:animLvl val="lvl"/>
          <dgm:resizeHandles val="exact"/>
        </dgm:presLayoutVars>
      </dgm:prSet>
      <dgm:spPr/>
    </dgm:pt>
    <dgm:pt modelId="{F3D87E4C-227C-463B-9FBF-D741F8CFA28A}" type="pres">
      <dgm:prSet presAssocID="{F4D7261E-0510-4176-A1DE-774FA6965C58}" presName="parentText" presStyleLbl="node1" presStyleIdx="0" presStyleCnt="3">
        <dgm:presLayoutVars>
          <dgm:chMax val="0"/>
          <dgm:bulletEnabled val="1"/>
        </dgm:presLayoutVars>
      </dgm:prSet>
      <dgm:spPr/>
    </dgm:pt>
    <dgm:pt modelId="{6D1298C3-5790-491B-94E9-A0B2A30E6563}" type="pres">
      <dgm:prSet presAssocID="{5F1221C3-7A20-4FC6-8E39-13D0A31D1A56}" presName="spacer" presStyleCnt="0"/>
      <dgm:spPr/>
    </dgm:pt>
    <dgm:pt modelId="{6A27B69C-F6F4-4FD0-AE22-7AD0ADCA40E8}" type="pres">
      <dgm:prSet presAssocID="{3467D34A-F559-49A6-85D7-3D19E45B8FDA}" presName="parentText" presStyleLbl="node1" presStyleIdx="1" presStyleCnt="3">
        <dgm:presLayoutVars>
          <dgm:chMax val="0"/>
          <dgm:bulletEnabled val="1"/>
        </dgm:presLayoutVars>
      </dgm:prSet>
      <dgm:spPr/>
    </dgm:pt>
    <dgm:pt modelId="{65636AC3-E458-4987-A863-7D8978AC197F}" type="pres">
      <dgm:prSet presAssocID="{2B7E7C74-66BA-47EA-BDB2-EAE301AD389C}" presName="spacer" presStyleCnt="0"/>
      <dgm:spPr/>
    </dgm:pt>
    <dgm:pt modelId="{75F290CE-7AAB-47D1-9447-515F5C695787}" type="pres">
      <dgm:prSet presAssocID="{B89B6CD1-8079-4103-A73C-111B1F424F45}" presName="parentText" presStyleLbl="node1" presStyleIdx="2" presStyleCnt="3">
        <dgm:presLayoutVars>
          <dgm:chMax val="0"/>
          <dgm:bulletEnabled val="1"/>
        </dgm:presLayoutVars>
      </dgm:prSet>
      <dgm:spPr/>
    </dgm:pt>
  </dgm:ptLst>
  <dgm:cxnLst>
    <dgm:cxn modelId="{66D9873C-C45D-44B3-A3DD-54EB4531D610}" type="presOf" srcId="{B89B6CD1-8079-4103-A73C-111B1F424F45}" destId="{75F290CE-7AAB-47D1-9447-515F5C695787}" srcOrd="0" destOrd="0" presId="urn:microsoft.com/office/officeart/2005/8/layout/vList2"/>
    <dgm:cxn modelId="{42D7FC41-95BE-4D69-80DE-00C107703B1E}" type="presOf" srcId="{3467D34A-F559-49A6-85D7-3D19E45B8FDA}" destId="{6A27B69C-F6F4-4FD0-AE22-7AD0ADCA40E8}" srcOrd="0" destOrd="0" presId="urn:microsoft.com/office/officeart/2005/8/layout/vList2"/>
    <dgm:cxn modelId="{57C6F749-A5B5-402C-87A5-6A5EEE2E5DE3}" srcId="{B7455440-AC4C-4905-9043-559C64CA65B0}" destId="{F4D7261E-0510-4176-A1DE-774FA6965C58}" srcOrd="0" destOrd="0" parTransId="{7A3154AB-50B0-40BE-8435-AD7D06E568EB}" sibTransId="{5F1221C3-7A20-4FC6-8E39-13D0A31D1A56}"/>
    <dgm:cxn modelId="{D6266151-ED33-43E9-B066-D1F6D7E7834B}" srcId="{B7455440-AC4C-4905-9043-559C64CA65B0}" destId="{B89B6CD1-8079-4103-A73C-111B1F424F45}" srcOrd="2" destOrd="0" parTransId="{6CEE2B16-2C0F-447D-85BB-0CA49D7365A7}" sibTransId="{9E3FB1A1-D9C1-48AA-A14F-0DEB02670B57}"/>
    <dgm:cxn modelId="{5947079C-6010-407D-9866-B45BA8C0BAC6}" srcId="{B7455440-AC4C-4905-9043-559C64CA65B0}" destId="{3467D34A-F559-49A6-85D7-3D19E45B8FDA}" srcOrd="1" destOrd="0" parTransId="{31B7C457-8D6A-4951-8C11-7E67F7ED448D}" sibTransId="{2B7E7C74-66BA-47EA-BDB2-EAE301AD389C}"/>
    <dgm:cxn modelId="{4EC025B5-AFCD-4518-8A3D-7FF0D5EB85C3}" type="presOf" srcId="{F4D7261E-0510-4176-A1DE-774FA6965C58}" destId="{F3D87E4C-227C-463B-9FBF-D741F8CFA28A}" srcOrd="0" destOrd="0" presId="urn:microsoft.com/office/officeart/2005/8/layout/vList2"/>
    <dgm:cxn modelId="{97AEEEDF-65E9-46A6-A204-21BAA1382ACF}" type="presOf" srcId="{B7455440-AC4C-4905-9043-559C64CA65B0}" destId="{858CBEE8-3E53-43F2-ABF2-5B370122C82D}" srcOrd="0" destOrd="0" presId="urn:microsoft.com/office/officeart/2005/8/layout/vList2"/>
    <dgm:cxn modelId="{424232EC-520F-488A-961C-B2BE0C462CC1}" type="presParOf" srcId="{858CBEE8-3E53-43F2-ABF2-5B370122C82D}" destId="{F3D87E4C-227C-463B-9FBF-D741F8CFA28A}" srcOrd="0" destOrd="0" presId="urn:microsoft.com/office/officeart/2005/8/layout/vList2"/>
    <dgm:cxn modelId="{13536740-AA1C-429F-BE4D-38BB35768993}" type="presParOf" srcId="{858CBEE8-3E53-43F2-ABF2-5B370122C82D}" destId="{6D1298C3-5790-491B-94E9-A0B2A30E6563}" srcOrd="1" destOrd="0" presId="urn:microsoft.com/office/officeart/2005/8/layout/vList2"/>
    <dgm:cxn modelId="{B60DD2DF-0F83-48B4-B54C-BAB99AEABF2D}" type="presParOf" srcId="{858CBEE8-3E53-43F2-ABF2-5B370122C82D}" destId="{6A27B69C-F6F4-4FD0-AE22-7AD0ADCA40E8}" srcOrd="2" destOrd="0" presId="urn:microsoft.com/office/officeart/2005/8/layout/vList2"/>
    <dgm:cxn modelId="{F6278AF5-1CEB-46B6-8865-C23A4CD2D4EA}" type="presParOf" srcId="{858CBEE8-3E53-43F2-ABF2-5B370122C82D}" destId="{65636AC3-E458-4987-A863-7D8978AC197F}" srcOrd="3" destOrd="0" presId="urn:microsoft.com/office/officeart/2005/8/layout/vList2"/>
    <dgm:cxn modelId="{A18040E6-B60E-4E69-84EF-F44AF5762ECF}" type="presParOf" srcId="{858CBEE8-3E53-43F2-ABF2-5B370122C82D}" destId="{75F290CE-7AAB-47D1-9447-515F5C695787}"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ED7A0E-66A1-44C1-A7AC-E4D5AD4E8159}">
      <dsp:nvSpPr>
        <dsp:cNvPr id="0" name=""/>
        <dsp:cNvSpPr/>
      </dsp:nvSpPr>
      <dsp:spPr>
        <a:xfrm>
          <a:off x="0" y="0"/>
          <a:ext cx="445126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4A01A39-2522-4BD2-ABB4-0221EF7B05CE}">
      <dsp:nvSpPr>
        <dsp:cNvPr id="0" name=""/>
        <dsp:cNvSpPr/>
      </dsp:nvSpPr>
      <dsp:spPr>
        <a:xfrm>
          <a:off x="0" y="0"/>
          <a:ext cx="4451267" cy="1273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Constantly focus on “what might happen”</a:t>
          </a:r>
        </a:p>
      </dsp:txBody>
      <dsp:txXfrm>
        <a:off x="0" y="0"/>
        <a:ext cx="4451267" cy="1273706"/>
      </dsp:txXfrm>
    </dsp:sp>
    <dsp:sp modelId="{6FCAD817-F142-4996-8102-4516C4D5EC03}">
      <dsp:nvSpPr>
        <dsp:cNvPr id="0" name=""/>
        <dsp:cNvSpPr/>
      </dsp:nvSpPr>
      <dsp:spPr>
        <a:xfrm>
          <a:off x="0" y="1273706"/>
          <a:ext cx="445126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DFF5A3B-F40B-4271-AFBB-A81E4ED1DCD6}">
      <dsp:nvSpPr>
        <dsp:cNvPr id="0" name=""/>
        <dsp:cNvSpPr/>
      </dsp:nvSpPr>
      <dsp:spPr>
        <a:xfrm>
          <a:off x="0" y="1273706"/>
          <a:ext cx="4451267" cy="1273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00100">
            <a:lnSpc>
              <a:spcPct val="90000"/>
            </a:lnSpc>
            <a:spcBef>
              <a:spcPct val="0"/>
            </a:spcBef>
            <a:spcAft>
              <a:spcPct val="35000"/>
            </a:spcAft>
            <a:buNone/>
          </a:pPr>
          <a:r>
            <a:rPr lang="en-US" sz="2000" kern="1200" dirty="0">
              <a:solidFill>
                <a:prstClr val="black">
                  <a:hueOff val="0"/>
                  <a:satOff val="0"/>
                  <a:lumOff val="0"/>
                  <a:alphaOff val="0"/>
                </a:prstClr>
              </a:solidFill>
              <a:latin typeface="Calibri"/>
              <a:ea typeface="+mn-ea"/>
              <a:cs typeface="+mn-cs"/>
            </a:rPr>
            <a:t>Feel an impending sense of doom</a:t>
          </a:r>
        </a:p>
      </dsp:txBody>
      <dsp:txXfrm>
        <a:off x="0" y="1273706"/>
        <a:ext cx="4451267" cy="1273706"/>
      </dsp:txXfrm>
    </dsp:sp>
    <dsp:sp modelId="{ADEA9E1C-B6D7-4572-85BC-86F772573ED4}">
      <dsp:nvSpPr>
        <dsp:cNvPr id="0" name=""/>
        <dsp:cNvSpPr/>
      </dsp:nvSpPr>
      <dsp:spPr>
        <a:xfrm>
          <a:off x="0" y="2547412"/>
          <a:ext cx="445126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36724A-97D8-47F5-95DC-12D3989662D3}">
      <dsp:nvSpPr>
        <dsp:cNvPr id="0" name=""/>
        <dsp:cNvSpPr/>
      </dsp:nvSpPr>
      <dsp:spPr>
        <a:xfrm>
          <a:off x="0" y="2547412"/>
          <a:ext cx="4451267" cy="1273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00100">
            <a:lnSpc>
              <a:spcPct val="90000"/>
            </a:lnSpc>
            <a:spcBef>
              <a:spcPct val="0"/>
            </a:spcBef>
            <a:spcAft>
              <a:spcPct val="35000"/>
            </a:spcAft>
            <a:buNone/>
          </a:pPr>
          <a:r>
            <a:rPr lang="en-US" sz="2000" kern="1200" dirty="0">
              <a:solidFill>
                <a:prstClr val="black">
                  <a:hueOff val="0"/>
                  <a:satOff val="0"/>
                  <a:lumOff val="0"/>
                  <a:alphaOff val="0"/>
                </a:prstClr>
              </a:solidFill>
              <a:latin typeface="Calibri"/>
              <a:ea typeface="+mn-ea"/>
              <a:cs typeface="+mn-cs"/>
            </a:rPr>
            <a:t>Unrealistic fears</a:t>
          </a:r>
        </a:p>
      </dsp:txBody>
      <dsp:txXfrm>
        <a:off x="0" y="2547412"/>
        <a:ext cx="4451267" cy="1273706"/>
      </dsp:txXfrm>
    </dsp:sp>
    <dsp:sp modelId="{DBC3E110-1316-4D16-90ED-FE4A2F8AEAF8}">
      <dsp:nvSpPr>
        <dsp:cNvPr id="0" name=""/>
        <dsp:cNvSpPr/>
      </dsp:nvSpPr>
      <dsp:spPr>
        <a:xfrm>
          <a:off x="0" y="3821117"/>
          <a:ext cx="445126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860682-8FCB-4027-80AD-6DCAE224D84A}">
      <dsp:nvSpPr>
        <dsp:cNvPr id="0" name=""/>
        <dsp:cNvSpPr/>
      </dsp:nvSpPr>
      <dsp:spPr>
        <a:xfrm>
          <a:off x="0" y="3821118"/>
          <a:ext cx="4451267" cy="1273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00100">
            <a:lnSpc>
              <a:spcPct val="90000"/>
            </a:lnSpc>
            <a:spcBef>
              <a:spcPct val="0"/>
            </a:spcBef>
            <a:spcAft>
              <a:spcPct val="35000"/>
            </a:spcAft>
            <a:buNone/>
          </a:pPr>
          <a:r>
            <a:rPr lang="en-US" sz="2000" kern="1200" dirty="0">
              <a:solidFill>
                <a:prstClr val="black">
                  <a:hueOff val="0"/>
                  <a:satOff val="0"/>
                  <a:lumOff val="0"/>
                  <a:alphaOff val="0"/>
                </a:prstClr>
              </a:solidFill>
              <a:latin typeface="Calibri"/>
              <a:ea typeface="+mn-ea"/>
              <a:cs typeface="+mn-cs"/>
            </a:rPr>
            <a:t>Use unhealthy means to cope with fears</a:t>
          </a:r>
        </a:p>
        <a:p>
          <a:pPr marL="0" lvl="0" algn="l" defTabSz="666750">
            <a:lnSpc>
              <a:spcPct val="90000"/>
            </a:lnSpc>
            <a:spcBef>
              <a:spcPct val="0"/>
            </a:spcBef>
            <a:spcAft>
              <a:spcPct val="35000"/>
            </a:spcAft>
            <a:buNone/>
          </a:pPr>
          <a:r>
            <a:rPr lang="en-US" sz="1500" kern="1200" dirty="0"/>
            <a:t> - </a:t>
          </a:r>
          <a:r>
            <a:rPr lang="en-US" sz="1800" kern="1200" dirty="0">
              <a:solidFill>
                <a:prstClr val="black">
                  <a:hueOff val="0"/>
                  <a:satOff val="0"/>
                  <a:lumOff val="0"/>
                  <a:alphaOff val="0"/>
                </a:prstClr>
              </a:solidFill>
              <a:latin typeface="Calibri"/>
              <a:ea typeface="+mn-ea"/>
              <a:cs typeface="+mn-cs"/>
            </a:rPr>
            <a:t>Smoking</a:t>
          </a:r>
        </a:p>
        <a:p>
          <a:pPr marL="0" lvl="0" algn="l" defTabSz="666750">
            <a:lnSpc>
              <a:spcPct val="90000"/>
            </a:lnSpc>
            <a:spcBef>
              <a:spcPct val="0"/>
            </a:spcBef>
            <a:spcAft>
              <a:spcPct val="35000"/>
            </a:spcAft>
            <a:buNone/>
          </a:pPr>
          <a:r>
            <a:rPr lang="en-US" sz="1500" kern="1200" dirty="0"/>
            <a:t>- </a:t>
          </a:r>
          <a:r>
            <a:rPr lang="en-US" sz="1800" kern="1200" dirty="0">
              <a:latin typeface="+mn-lt"/>
            </a:rPr>
            <a:t>O</a:t>
          </a:r>
          <a:r>
            <a:rPr lang="en-US" sz="1800" kern="1200" dirty="0">
              <a:solidFill>
                <a:prstClr val="black">
                  <a:hueOff val="0"/>
                  <a:satOff val="0"/>
                  <a:lumOff val="0"/>
                  <a:alphaOff val="0"/>
                </a:prstClr>
              </a:solidFill>
              <a:latin typeface="+mn-lt"/>
              <a:ea typeface="+mn-ea"/>
              <a:cs typeface="+mn-cs"/>
            </a:rPr>
            <a:t>vereating</a:t>
          </a:r>
        </a:p>
        <a:p>
          <a:pPr marL="0" lvl="0" algn="l" defTabSz="666750">
            <a:lnSpc>
              <a:spcPct val="90000"/>
            </a:lnSpc>
            <a:spcBef>
              <a:spcPct val="0"/>
            </a:spcBef>
            <a:spcAft>
              <a:spcPct val="35000"/>
            </a:spcAft>
            <a:buNone/>
          </a:pPr>
          <a:r>
            <a:rPr lang="en-US" sz="1500" kern="1200" dirty="0"/>
            <a:t>- </a:t>
          </a:r>
          <a:r>
            <a:rPr lang="en-US" sz="1800" kern="1200" dirty="0">
              <a:solidFill>
                <a:prstClr val="black">
                  <a:hueOff val="0"/>
                  <a:satOff val="0"/>
                  <a:lumOff val="0"/>
                  <a:alphaOff val="0"/>
                </a:prstClr>
              </a:solidFill>
              <a:latin typeface="Calibri"/>
              <a:ea typeface="+mn-ea"/>
              <a:cs typeface="+mn-cs"/>
            </a:rPr>
            <a:t>Substance</a:t>
          </a:r>
          <a:r>
            <a:rPr lang="en-US" sz="1500" kern="1200" dirty="0"/>
            <a:t> </a:t>
          </a:r>
          <a:r>
            <a:rPr lang="en-US" sz="1800" kern="1200" dirty="0"/>
            <a:t>use</a:t>
          </a:r>
        </a:p>
      </dsp:txBody>
      <dsp:txXfrm>
        <a:off x="0" y="3821118"/>
        <a:ext cx="4451267" cy="12737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D87E4C-227C-463B-9FBF-D741F8CFA28A}">
      <dsp:nvSpPr>
        <dsp:cNvPr id="0" name=""/>
        <dsp:cNvSpPr/>
      </dsp:nvSpPr>
      <dsp:spPr>
        <a:xfrm>
          <a:off x="0" y="660226"/>
          <a:ext cx="8288337" cy="93541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dirty="0"/>
            <a:t>Analyze the situation </a:t>
          </a:r>
        </a:p>
      </dsp:txBody>
      <dsp:txXfrm>
        <a:off x="45663" y="705889"/>
        <a:ext cx="8197011" cy="844089"/>
      </dsp:txXfrm>
    </dsp:sp>
    <dsp:sp modelId="{6A27B69C-F6F4-4FD0-AE22-7AD0ADCA40E8}">
      <dsp:nvSpPr>
        <dsp:cNvPr id="0" name=""/>
        <dsp:cNvSpPr/>
      </dsp:nvSpPr>
      <dsp:spPr>
        <a:xfrm>
          <a:off x="0" y="1707961"/>
          <a:ext cx="8288337" cy="93541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dirty="0"/>
            <a:t>Evaluate the accuracy of your thoughts</a:t>
          </a:r>
        </a:p>
      </dsp:txBody>
      <dsp:txXfrm>
        <a:off x="45663" y="1753624"/>
        <a:ext cx="8197011" cy="844089"/>
      </dsp:txXfrm>
    </dsp:sp>
    <dsp:sp modelId="{75F290CE-7AAB-47D1-9447-515F5C695787}">
      <dsp:nvSpPr>
        <dsp:cNvPr id="0" name=""/>
        <dsp:cNvSpPr/>
      </dsp:nvSpPr>
      <dsp:spPr>
        <a:xfrm>
          <a:off x="0" y="2755696"/>
          <a:ext cx="8288337" cy="93541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dirty="0"/>
            <a:t>Improve upon what you can control</a:t>
          </a:r>
        </a:p>
      </dsp:txBody>
      <dsp:txXfrm>
        <a:off x="45663" y="2801359"/>
        <a:ext cx="8197011" cy="84408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02EF0E-C26A-41E9-AAB2-160A4E7A72B8}" type="datetimeFigureOut">
              <a:rPr lang="en-US" smtClean="0"/>
              <a:t>4/1/2020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BC22A0-F4DE-46A5-8350-019C0A0CC2A5}" type="slidenum">
              <a:rPr lang="en-US" smtClean="0"/>
              <a:t>‹#›</a:t>
            </a:fld>
            <a:endParaRPr lang="en-US"/>
          </a:p>
        </p:txBody>
      </p:sp>
    </p:spTree>
    <p:extLst>
      <p:ext uri="{BB962C8B-B14F-4D97-AF65-F5344CB8AC3E}">
        <p14:creationId xmlns:p14="http://schemas.microsoft.com/office/powerpoint/2010/main" val="2749796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7FCC3743-B19A-42A3-9078-8B8827FD70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020D8226-A7BD-4F69-B006-30356EE153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148" name="Slide Number Placeholder 3">
            <a:extLst>
              <a:ext uri="{FF2B5EF4-FFF2-40B4-BE49-F238E27FC236}">
                <a16:creationId xmlns:a16="http://schemas.microsoft.com/office/drawing/2014/main" id="{A2B3BFB7-9F52-4966-94D7-ACCF940C5F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EA3229A-1EF4-423D-8B30-2854E946D6C9}" type="slidenum">
              <a:rPr lang="en-US" altLang="en-US"/>
              <a:pPr>
                <a:spcBef>
                  <a:spcPct val="0"/>
                </a:spcBef>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12071708-A687-4C70-A992-352F7418F8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233FF85B-4204-41A1-AE82-6A6FAF8996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 told you we were going to discuss a formula to squelch those thoughts that cause anxiety.  Here are the steps we are going to discuss.</a:t>
            </a:r>
          </a:p>
        </p:txBody>
      </p:sp>
      <p:sp>
        <p:nvSpPr>
          <p:cNvPr id="39940" name="Slide Number Placeholder 3">
            <a:extLst>
              <a:ext uri="{FF2B5EF4-FFF2-40B4-BE49-F238E27FC236}">
                <a16:creationId xmlns:a16="http://schemas.microsoft.com/office/drawing/2014/main" id="{F58441DF-F636-4529-8656-8702C869931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fontAlgn="base">
              <a:spcBef>
                <a:spcPct val="0"/>
              </a:spcBef>
              <a:spcAft>
                <a:spcPct val="0"/>
              </a:spcAft>
            </a:pPr>
            <a:fld id="{EAE67340-36EC-4D46-A87F-1E35F23B2C17}" type="slidenum">
              <a:rPr lang="en-US" altLang="en-US" smtClean="0"/>
              <a:pPr fontAlgn="base">
                <a:spcBef>
                  <a:spcPct val="0"/>
                </a:spcBef>
                <a:spcAft>
                  <a:spcPct val="0"/>
                </a:spcAft>
              </a:pPr>
              <a:t>6</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490ED095-E8C8-49FE-8324-20D772DEED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0E552746-7947-4371-94AA-C221C531838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latin typeface="Arial" panose="020B0604020202020204" pitchFamily="34" charset="0"/>
              </a:rPr>
              <a:t>(Carnegie, 1984)</a:t>
            </a:r>
            <a:endParaRPr lang="en-US" altLang="en-US"/>
          </a:p>
        </p:txBody>
      </p:sp>
      <p:sp>
        <p:nvSpPr>
          <p:cNvPr id="41988" name="Slide Number Placeholder 3">
            <a:extLst>
              <a:ext uri="{FF2B5EF4-FFF2-40B4-BE49-F238E27FC236}">
                <a16:creationId xmlns:a16="http://schemas.microsoft.com/office/drawing/2014/main" id="{DAB90C8A-8821-4958-A9CE-2EED43FBE9D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fontAlgn="base">
              <a:spcBef>
                <a:spcPct val="0"/>
              </a:spcBef>
              <a:spcAft>
                <a:spcPct val="0"/>
              </a:spcAft>
            </a:pPr>
            <a:fld id="{37D35DF3-2BD3-4D18-BA43-08C331E8EA1F}" type="slidenum">
              <a:rPr lang="en-US" altLang="en-US" smtClean="0"/>
              <a:pPr fontAlgn="base">
                <a:spcBef>
                  <a:spcPct val="0"/>
                </a:spcBef>
                <a:spcAft>
                  <a:spcPct val="0"/>
                </a:spcAft>
              </a:pPr>
              <a:t>7</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368478ED-8A03-4713-BCF6-B233E9B1076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FF296188-0DEC-4C75-8E7D-6914684B6BB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latin typeface="Arial" panose="020B0604020202020204" pitchFamily="34" charset="0"/>
              </a:rPr>
              <a:t>(Carnegie, 1984)</a:t>
            </a:r>
            <a:endParaRPr lang="en-US" altLang="en-US"/>
          </a:p>
        </p:txBody>
      </p:sp>
      <p:sp>
        <p:nvSpPr>
          <p:cNvPr id="44036" name="Slide Number Placeholder 3">
            <a:extLst>
              <a:ext uri="{FF2B5EF4-FFF2-40B4-BE49-F238E27FC236}">
                <a16:creationId xmlns:a16="http://schemas.microsoft.com/office/drawing/2014/main" id="{74AC3438-9C26-4596-B57B-5753ABCEE8D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fontAlgn="base">
              <a:spcBef>
                <a:spcPct val="0"/>
              </a:spcBef>
              <a:spcAft>
                <a:spcPct val="0"/>
              </a:spcAft>
            </a:pPr>
            <a:fld id="{EE5FF189-6FAD-4AE9-8292-8CB8E170BDBE}" type="slidenum">
              <a:rPr lang="en-US" altLang="en-US" smtClean="0"/>
              <a:pPr fontAlgn="base">
                <a:spcBef>
                  <a:spcPct val="0"/>
                </a:spcBef>
                <a:spcAft>
                  <a:spcPct val="0"/>
                </a:spcAft>
              </a:pPr>
              <a:t>8</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75D5BE71-92A6-4881-88AF-A462D589A2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51C56ADA-47BB-432D-9FD5-4FDBAF697E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latin typeface="Arial" panose="020B0604020202020204" pitchFamily="34" charset="0"/>
              </a:rPr>
              <a:t>(Carnegie, 1984)</a:t>
            </a:r>
            <a:endParaRPr lang="en-US" altLang="en-US"/>
          </a:p>
          <a:p>
            <a:endParaRPr lang="en-US" altLang="en-US"/>
          </a:p>
        </p:txBody>
      </p:sp>
      <p:sp>
        <p:nvSpPr>
          <p:cNvPr id="46084" name="Slide Number Placeholder 3">
            <a:extLst>
              <a:ext uri="{FF2B5EF4-FFF2-40B4-BE49-F238E27FC236}">
                <a16:creationId xmlns:a16="http://schemas.microsoft.com/office/drawing/2014/main" id="{35D0DA12-A9B8-4ACF-B271-AAF0DBE6E96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fontAlgn="base">
              <a:spcBef>
                <a:spcPct val="0"/>
              </a:spcBef>
              <a:spcAft>
                <a:spcPct val="0"/>
              </a:spcAft>
            </a:pPr>
            <a:fld id="{469AB900-2A04-4D4E-B439-A3E3B5272C40}" type="slidenum">
              <a:rPr lang="en-US" altLang="en-US" smtClean="0"/>
              <a:pPr fontAlgn="base">
                <a:spcBef>
                  <a:spcPct val="0"/>
                </a:spcBef>
                <a:spcAft>
                  <a:spcPct val="0"/>
                </a:spcAft>
              </a:pPr>
              <a:t>9</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ED0279BF-DAEB-4250-AB58-C5571BCC111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6873BA9-C9F8-4913-A90C-86B22025ECFE}" type="slidenum">
              <a:rPr lang="en-US" altLang="en-US" smtClean="0">
                <a:latin typeface="Times" panose="02020603050405020304" pitchFamily="18" charset="0"/>
              </a:rPr>
              <a:pPr fontAlgn="base">
                <a:spcBef>
                  <a:spcPct val="0"/>
                </a:spcBef>
                <a:spcAft>
                  <a:spcPct val="0"/>
                </a:spcAft>
              </a:pPr>
              <a:t>10</a:t>
            </a:fld>
            <a:endParaRPr lang="en-US" altLang="en-US">
              <a:latin typeface="Times" panose="02020603050405020304" pitchFamily="18" charset="0"/>
            </a:endParaRPr>
          </a:p>
        </p:txBody>
      </p:sp>
      <p:sp>
        <p:nvSpPr>
          <p:cNvPr id="46083" name="Rectangle 2">
            <a:extLst>
              <a:ext uri="{FF2B5EF4-FFF2-40B4-BE49-F238E27FC236}">
                <a16:creationId xmlns:a16="http://schemas.microsoft.com/office/drawing/2014/main" id="{713800C0-48DC-4A5B-9E76-A25C5EC5745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4" name="Rectangle 3">
            <a:extLst>
              <a:ext uri="{FF2B5EF4-FFF2-40B4-BE49-F238E27FC236}">
                <a16:creationId xmlns:a16="http://schemas.microsoft.com/office/drawing/2014/main" id="{EA94E3C1-AFEF-4AB2-BB6B-8B102D6C726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latin typeface="Times"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genda Slide Option 1">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a:solidFill>
            <a:schemeClr val="bg1"/>
          </a:solidFill>
        </p:spPr>
      </p:pic>
      <p:sp>
        <p:nvSpPr>
          <p:cNvPr id="5" name="Rectangle 4"/>
          <p:cNvSpPr/>
          <p:nvPr userDrawn="1"/>
        </p:nvSpPr>
        <p:spPr>
          <a:xfrm>
            <a:off x="839449" y="0"/>
            <a:ext cx="8304551" cy="9541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4" name="Slide Number Placeholder 3"/>
          <p:cNvSpPr>
            <a:spLocks noGrp="1"/>
          </p:cNvSpPr>
          <p:nvPr>
            <p:ph type="sldNum" sz="quarter" idx="11"/>
          </p:nvPr>
        </p:nvSpPr>
        <p:spPr/>
        <p:txBody>
          <a:bodyPr/>
          <a:lstStyle/>
          <a:p>
            <a:fld id="{BC8AEE7E-FAD4-4EE3-9D98-D5CFF485C706}" type="slidenum">
              <a:rPr lang="en-US" smtClean="0"/>
              <a:pPr/>
              <a:t>‹#›</a:t>
            </a:fld>
            <a:endParaRPr lang="en-US"/>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76840" y="6080377"/>
            <a:ext cx="1736987" cy="467650"/>
          </a:xfrm>
          <a:prstGeom prst="rect">
            <a:avLst/>
          </a:prstGeom>
        </p:spPr>
      </p:pic>
    </p:spTree>
    <p:extLst>
      <p:ext uri="{BB962C8B-B14F-4D97-AF65-F5344CB8AC3E}">
        <p14:creationId xmlns:p14="http://schemas.microsoft.com/office/powerpoint/2010/main" val="2186578417"/>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63" y="189651"/>
            <a:ext cx="7565138" cy="1131147"/>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264416" y="1146950"/>
            <a:ext cx="8289036"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Footer Placeholder 4">
            <a:extLst>
              <a:ext uri="{FF2B5EF4-FFF2-40B4-BE49-F238E27FC236}">
                <a16:creationId xmlns:a16="http://schemas.microsoft.com/office/drawing/2014/main" id="{BBE52961-90BE-4C8C-B22F-5C7AACD9358C}"/>
              </a:ext>
            </a:extLst>
          </p:cNvPr>
          <p:cNvSpPr>
            <a:spLocks noGrp="1"/>
          </p:cNvSpPr>
          <p:nvPr>
            <p:ph type="ftr" sz="quarter" idx="10"/>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BCC7588-BD6E-4862-84D7-289CDE024EB4}"/>
              </a:ext>
            </a:extLst>
          </p:cNvPr>
          <p:cNvSpPr>
            <a:spLocks noGrp="1"/>
          </p:cNvSpPr>
          <p:nvPr>
            <p:ph type="sldNum" sz="quarter" idx="11"/>
          </p:nvPr>
        </p:nvSpPr>
        <p:spPr/>
        <p:txBody>
          <a:bodyPr/>
          <a:lstStyle>
            <a:lvl1pPr>
              <a:defRPr/>
            </a:lvl1pPr>
          </a:lstStyle>
          <a:p>
            <a:pPr>
              <a:defRPr/>
            </a:pPr>
            <a:fld id="{0F7C0D12-9AB3-4C22-9584-A46E0FD3293F}" type="slidenum">
              <a:rPr lang="en-US"/>
              <a:pPr>
                <a:defRPr/>
              </a:pPr>
              <a:t>‹#›</a:t>
            </a:fld>
            <a:endParaRPr lang="en-US"/>
          </a:p>
        </p:txBody>
      </p:sp>
    </p:spTree>
    <p:extLst>
      <p:ext uri="{BB962C8B-B14F-4D97-AF65-F5344CB8AC3E}">
        <p14:creationId xmlns:p14="http://schemas.microsoft.com/office/powerpoint/2010/main" val="2414401648"/>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63" y="189651"/>
            <a:ext cx="7565138" cy="1131147"/>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264416" y="1146950"/>
            <a:ext cx="8289036"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Footer Placeholder 4">
            <a:extLst>
              <a:ext uri="{FF2B5EF4-FFF2-40B4-BE49-F238E27FC236}">
                <a16:creationId xmlns:a16="http://schemas.microsoft.com/office/drawing/2014/main" id="{BBE52961-90BE-4C8C-B22F-5C7AACD9358C}"/>
              </a:ext>
            </a:extLst>
          </p:cNvPr>
          <p:cNvSpPr>
            <a:spLocks noGrp="1"/>
          </p:cNvSpPr>
          <p:nvPr>
            <p:ph type="ftr" sz="quarter" idx="10"/>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BCC7588-BD6E-4862-84D7-289CDE024EB4}"/>
              </a:ext>
            </a:extLst>
          </p:cNvPr>
          <p:cNvSpPr>
            <a:spLocks noGrp="1"/>
          </p:cNvSpPr>
          <p:nvPr>
            <p:ph type="sldNum" sz="quarter" idx="11"/>
          </p:nvPr>
        </p:nvSpPr>
        <p:spPr/>
        <p:txBody>
          <a:bodyPr/>
          <a:lstStyle>
            <a:lvl1pPr>
              <a:defRPr/>
            </a:lvl1pPr>
          </a:lstStyle>
          <a:p>
            <a:pPr>
              <a:defRPr/>
            </a:pPr>
            <a:fld id="{0F7C0D12-9AB3-4C22-9584-A46E0FD3293F}" type="slidenum">
              <a:rPr lang="en-US"/>
              <a:pPr>
                <a:defRPr/>
              </a:pPr>
              <a:t>‹#›</a:t>
            </a:fld>
            <a:endParaRPr lang="en-US"/>
          </a:p>
        </p:txBody>
      </p:sp>
    </p:spTree>
    <p:extLst>
      <p:ext uri="{BB962C8B-B14F-4D97-AF65-F5344CB8AC3E}">
        <p14:creationId xmlns:p14="http://schemas.microsoft.com/office/powerpoint/2010/main" val="2414401648"/>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63" y="189651"/>
            <a:ext cx="7565138" cy="1131147"/>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264416" y="1146950"/>
            <a:ext cx="8289036"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Footer Placeholder 4">
            <a:extLst>
              <a:ext uri="{FF2B5EF4-FFF2-40B4-BE49-F238E27FC236}">
                <a16:creationId xmlns:a16="http://schemas.microsoft.com/office/drawing/2014/main" id="{BBE52961-90BE-4C8C-B22F-5C7AACD9358C}"/>
              </a:ext>
            </a:extLst>
          </p:cNvPr>
          <p:cNvSpPr>
            <a:spLocks noGrp="1"/>
          </p:cNvSpPr>
          <p:nvPr>
            <p:ph type="ftr" sz="quarter" idx="10"/>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BCC7588-BD6E-4862-84D7-289CDE024EB4}"/>
              </a:ext>
            </a:extLst>
          </p:cNvPr>
          <p:cNvSpPr>
            <a:spLocks noGrp="1"/>
          </p:cNvSpPr>
          <p:nvPr>
            <p:ph type="sldNum" sz="quarter" idx="11"/>
          </p:nvPr>
        </p:nvSpPr>
        <p:spPr/>
        <p:txBody>
          <a:bodyPr/>
          <a:lstStyle>
            <a:lvl1pPr>
              <a:defRPr/>
            </a:lvl1pPr>
          </a:lstStyle>
          <a:p>
            <a:pPr>
              <a:defRPr/>
            </a:pPr>
            <a:fld id="{0F7C0D12-9AB3-4C22-9584-A46E0FD3293F}" type="slidenum">
              <a:rPr lang="en-US"/>
              <a:pPr>
                <a:defRPr/>
              </a:pPr>
              <a:t>‹#›</a:t>
            </a:fld>
            <a:endParaRPr lang="en-US"/>
          </a:p>
        </p:txBody>
      </p:sp>
    </p:spTree>
    <p:extLst>
      <p:ext uri="{BB962C8B-B14F-4D97-AF65-F5344CB8AC3E}">
        <p14:creationId xmlns:p14="http://schemas.microsoft.com/office/powerpoint/2010/main" val="241440164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63" y="189651"/>
            <a:ext cx="7565138" cy="1131147"/>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264416" y="1146950"/>
            <a:ext cx="8289036" cy="4351338"/>
          </a:xfrm>
          <a:prstGeom prst="rect">
            <a:avLst/>
          </a:prstGeom>
        </p:spPr>
        <p:txBody>
          <a:bodyPr/>
          <a:lstStyle>
            <a:lvl1pPr>
              <a:defRPr sz="2400"/>
            </a:lvl1pPr>
            <a:lvl2pPr>
              <a:defRPr sz="2400"/>
            </a:lvl2pPr>
            <a:lvl3pPr>
              <a:defRPr sz="2400"/>
            </a:lvl3pPr>
            <a:lvl4pPr>
              <a:defRPr sz="24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8AEE7E-FAD4-4EE3-9D98-D5CFF485C706}" type="slidenum">
              <a:rPr lang="en-US" smtClean="0"/>
              <a:t>‹#›</a:t>
            </a:fld>
            <a:endParaRPr lang="en-US"/>
          </a:p>
        </p:txBody>
      </p:sp>
    </p:spTree>
    <p:extLst>
      <p:ext uri="{BB962C8B-B14F-4D97-AF65-F5344CB8AC3E}">
        <p14:creationId xmlns:p14="http://schemas.microsoft.com/office/powerpoint/2010/main" val="274936479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V2">
    <p:spTree>
      <p:nvGrpSpPr>
        <p:cNvPr id="1" name=""/>
        <p:cNvGrpSpPr/>
        <p:nvPr/>
      </p:nvGrpSpPr>
      <p:grpSpPr>
        <a:xfrm>
          <a:off x="0" y="0"/>
          <a:ext cx="0" cy="0"/>
          <a:chOff x="0" y="0"/>
          <a:chExt cx="0" cy="0"/>
        </a:xfrm>
      </p:grpSpPr>
      <p:sp>
        <p:nvSpPr>
          <p:cNvPr id="2" name="Title 1"/>
          <p:cNvSpPr>
            <a:spLocks noGrp="1"/>
          </p:cNvSpPr>
          <p:nvPr>
            <p:ph type="title"/>
          </p:nvPr>
        </p:nvSpPr>
        <p:spPr>
          <a:xfrm>
            <a:off x="194563" y="189651"/>
            <a:ext cx="7565138" cy="1131147"/>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264416" y="1146950"/>
            <a:ext cx="8289036" cy="4351338"/>
          </a:xfrm>
          <a:prstGeom prst="rect">
            <a:avLst/>
          </a:prstGeom>
        </p:spPr>
        <p:txBody>
          <a:bodyPr/>
          <a:lstStyle>
            <a:lvl1pPr>
              <a:defRPr sz="2400"/>
            </a:lvl1pPr>
            <a:lvl2pPr>
              <a:defRPr sz="2400"/>
            </a:lvl2pPr>
            <a:lvl3pPr>
              <a:defRPr sz="2400"/>
            </a:lvl3pPr>
            <a:lvl4pPr>
              <a:defRPr sz="24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8AEE7E-FAD4-4EE3-9D98-D5CFF485C706}" type="slidenum">
              <a:rPr lang="en-US" smtClean="0"/>
              <a:t>‹#›</a:t>
            </a:fld>
            <a:endParaRPr lang="en-US"/>
          </a:p>
        </p:txBody>
      </p:sp>
    </p:spTree>
    <p:extLst>
      <p:ext uri="{BB962C8B-B14F-4D97-AF65-F5344CB8AC3E}">
        <p14:creationId xmlns:p14="http://schemas.microsoft.com/office/powerpoint/2010/main" val="4042828379"/>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63" y="189651"/>
            <a:ext cx="7565138" cy="1131147"/>
          </a:xfrm>
          <a:prstGeom prst="rect">
            <a:avLst/>
          </a:prstGeom>
        </p:spPr>
        <p:txBody>
          <a:bodyPr/>
          <a:lstStyle/>
          <a:p>
            <a:r>
              <a:rPr lang="en-US" dirty="0"/>
              <a:t>Click to edit Master title style</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8AEE7E-FAD4-4EE3-9D98-D5CFF485C706}" type="slidenum">
              <a:rPr lang="en-US" smtClean="0"/>
              <a:t>‹#›</a:t>
            </a:fld>
            <a:endParaRPr lang="en-US"/>
          </a:p>
        </p:txBody>
      </p:sp>
      <p:sp>
        <p:nvSpPr>
          <p:cNvPr id="9" name="Content Placeholder 2"/>
          <p:cNvSpPr>
            <a:spLocks noGrp="1"/>
          </p:cNvSpPr>
          <p:nvPr>
            <p:ph sz="half" idx="1"/>
          </p:nvPr>
        </p:nvSpPr>
        <p:spPr>
          <a:xfrm>
            <a:off x="223170" y="1146950"/>
            <a:ext cx="3987883" cy="4351338"/>
          </a:xfrm>
          <a:prstGeom prst="rect">
            <a:avLst/>
          </a:prstGeo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3"/>
          <p:cNvSpPr>
            <a:spLocks noGrp="1"/>
          </p:cNvSpPr>
          <p:nvPr>
            <p:ph sz="half" idx="2"/>
          </p:nvPr>
        </p:nvSpPr>
        <p:spPr>
          <a:xfrm>
            <a:off x="4603281" y="1146950"/>
            <a:ext cx="4119614" cy="4351338"/>
          </a:xfrm>
          <a:prstGeom prst="rect">
            <a:avLst/>
          </a:prstGeo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4190955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cSld name="Title Slide Option 3">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sp>
        <p:nvSpPr>
          <p:cNvPr id="5" name="Title 1"/>
          <p:cNvSpPr>
            <a:spLocks noGrp="1"/>
          </p:cNvSpPr>
          <p:nvPr>
            <p:ph type="ctrTitle"/>
          </p:nvPr>
        </p:nvSpPr>
        <p:spPr>
          <a:xfrm>
            <a:off x="474002" y="887894"/>
            <a:ext cx="5260877" cy="2313100"/>
          </a:xfrm>
          <a:prstGeom prst="rect">
            <a:avLst/>
          </a:prstGeom>
        </p:spPr>
        <p:txBody>
          <a:bodyPr anchor="b" anchorCtr="0"/>
          <a:lstStyle>
            <a:lvl1pPr algn="l">
              <a:defRPr sz="4400">
                <a:solidFill>
                  <a:schemeClr val="bg1"/>
                </a:solidFill>
              </a:defRPr>
            </a:lvl1pPr>
          </a:lstStyle>
          <a:p>
            <a:r>
              <a:rPr lang="en-US"/>
              <a:t>Click to edit Master title style</a:t>
            </a:r>
            <a:endParaRPr lang="en-US" dirty="0"/>
          </a:p>
        </p:txBody>
      </p:sp>
      <p:sp>
        <p:nvSpPr>
          <p:cNvPr id="9" name="Subtitle 2"/>
          <p:cNvSpPr>
            <a:spLocks noGrp="1"/>
          </p:cNvSpPr>
          <p:nvPr>
            <p:ph type="subTitle" idx="1" hasCustomPrompt="1"/>
          </p:nvPr>
        </p:nvSpPr>
        <p:spPr>
          <a:xfrm>
            <a:off x="474003" y="3806287"/>
            <a:ext cx="4962703" cy="1655762"/>
          </a:xfrm>
          <a:prstGeom prst="rect">
            <a:avLst/>
          </a:prstGeom>
        </p:spPr>
        <p:txBody>
          <a:bodyPr/>
          <a:lstStyle>
            <a:lvl1pPr marL="0" indent="0" algn="l">
              <a:buNone/>
              <a:defRPr sz="240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a:t>
            </a:r>
            <a:br>
              <a:rPr lang="en-US" dirty="0"/>
            </a:br>
            <a:r>
              <a:rPr lang="en-US" dirty="0"/>
              <a:t>subtitle style</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84447" y="5526328"/>
            <a:ext cx="2101752" cy="565856"/>
          </a:xfrm>
          <a:prstGeom prst="rect">
            <a:avLst/>
          </a:prstGeom>
        </p:spPr>
      </p:pic>
    </p:spTree>
    <p:extLst>
      <p:ext uri="{BB962C8B-B14F-4D97-AF65-F5344CB8AC3E}">
        <p14:creationId xmlns:p14="http://schemas.microsoft.com/office/powerpoint/2010/main" val="730546366"/>
      </p:ext>
    </p:extLst>
  </p:cSld>
  <p:clrMapOvr>
    <a:masterClrMapping/>
  </p:clrMapOvr>
  <p:transition>
    <p:fade/>
  </p:transition>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63" y="189651"/>
            <a:ext cx="7565138" cy="1131147"/>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264416" y="1146950"/>
            <a:ext cx="8289036"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Footer Placeholder 4">
            <a:extLst>
              <a:ext uri="{FF2B5EF4-FFF2-40B4-BE49-F238E27FC236}">
                <a16:creationId xmlns:a16="http://schemas.microsoft.com/office/drawing/2014/main" id="{BBE52961-90BE-4C8C-B22F-5C7AACD9358C}"/>
              </a:ext>
            </a:extLst>
          </p:cNvPr>
          <p:cNvSpPr>
            <a:spLocks noGrp="1"/>
          </p:cNvSpPr>
          <p:nvPr>
            <p:ph type="ftr" sz="quarter" idx="10"/>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BCC7588-BD6E-4862-84D7-289CDE024EB4}"/>
              </a:ext>
            </a:extLst>
          </p:cNvPr>
          <p:cNvSpPr>
            <a:spLocks noGrp="1"/>
          </p:cNvSpPr>
          <p:nvPr>
            <p:ph type="sldNum" sz="quarter" idx="11"/>
          </p:nvPr>
        </p:nvSpPr>
        <p:spPr/>
        <p:txBody>
          <a:bodyPr/>
          <a:lstStyle>
            <a:lvl1pPr>
              <a:defRPr/>
            </a:lvl1pPr>
          </a:lstStyle>
          <a:p>
            <a:pPr>
              <a:defRPr/>
            </a:pPr>
            <a:fld id="{0F7C0D12-9AB3-4C22-9584-A46E0FD3293F}" type="slidenum">
              <a:rPr lang="en-US"/>
              <a:pPr>
                <a:defRPr/>
              </a:pPr>
              <a:t>‹#›</a:t>
            </a:fld>
            <a:endParaRPr lang="en-US"/>
          </a:p>
        </p:txBody>
      </p:sp>
    </p:spTree>
    <p:extLst>
      <p:ext uri="{BB962C8B-B14F-4D97-AF65-F5344CB8AC3E}">
        <p14:creationId xmlns:p14="http://schemas.microsoft.com/office/powerpoint/2010/main" val="2414401648"/>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63" y="189651"/>
            <a:ext cx="7565138" cy="1131147"/>
          </a:xfrm>
          <a:prstGeom prst="rect">
            <a:avLst/>
          </a:prstGeom>
        </p:spPr>
        <p:txBody>
          <a:bodyPr/>
          <a:lstStyle>
            <a:lvl1pPr>
              <a:defRPr sz="2800"/>
            </a:lvl1pPr>
          </a:lstStyle>
          <a:p>
            <a:r>
              <a:rPr lang="en-US" dirty="0"/>
              <a:t>Click to edit Master title style</a:t>
            </a:r>
          </a:p>
        </p:txBody>
      </p:sp>
      <p:sp>
        <p:nvSpPr>
          <p:cNvPr id="3" name="Content Placeholder 2"/>
          <p:cNvSpPr>
            <a:spLocks noGrp="1"/>
          </p:cNvSpPr>
          <p:nvPr>
            <p:ph idx="1"/>
          </p:nvPr>
        </p:nvSpPr>
        <p:spPr>
          <a:xfrm>
            <a:off x="264416" y="1146950"/>
            <a:ext cx="8289036" cy="4351338"/>
          </a:xfrm>
          <a:prstGeom prst="rect">
            <a:avLst/>
          </a:prstGeom>
        </p:spPr>
        <p:txBody>
          <a:bodyPr/>
          <a:lstStyle>
            <a:lvl1pPr>
              <a:defRPr sz="2400"/>
            </a:lvl1pPr>
            <a:lvl2pPr>
              <a:defRPr sz="2400"/>
            </a:lvl2pPr>
            <a:lvl3pPr>
              <a:defRPr sz="2400"/>
            </a:lvl3pPr>
            <a:lvl4pPr>
              <a:defRPr sz="24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Footer Placeholder 4">
            <a:extLst>
              <a:ext uri="{FF2B5EF4-FFF2-40B4-BE49-F238E27FC236}">
                <a16:creationId xmlns:a16="http://schemas.microsoft.com/office/drawing/2014/main" id="{BBE52961-90BE-4C8C-B22F-5C7AACD9358C}"/>
              </a:ext>
            </a:extLst>
          </p:cNvPr>
          <p:cNvSpPr>
            <a:spLocks noGrp="1"/>
          </p:cNvSpPr>
          <p:nvPr>
            <p:ph type="ftr" sz="quarter" idx="10"/>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BCC7588-BD6E-4862-84D7-289CDE024EB4}"/>
              </a:ext>
            </a:extLst>
          </p:cNvPr>
          <p:cNvSpPr>
            <a:spLocks noGrp="1"/>
          </p:cNvSpPr>
          <p:nvPr>
            <p:ph type="sldNum" sz="quarter" idx="11"/>
          </p:nvPr>
        </p:nvSpPr>
        <p:spPr/>
        <p:txBody>
          <a:bodyPr/>
          <a:lstStyle>
            <a:lvl1pPr>
              <a:defRPr/>
            </a:lvl1pPr>
          </a:lstStyle>
          <a:p>
            <a:pPr>
              <a:defRPr/>
            </a:pPr>
            <a:fld id="{0F7C0D12-9AB3-4C22-9584-A46E0FD3293F}" type="slidenum">
              <a:rPr lang="en-US"/>
              <a:pPr>
                <a:defRPr/>
              </a:pPr>
              <a:t>‹#›</a:t>
            </a:fld>
            <a:endParaRPr lang="en-US"/>
          </a:p>
        </p:txBody>
      </p:sp>
    </p:spTree>
    <p:extLst>
      <p:ext uri="{BB962C8B-B14F-4D97-AF65-F5344CB8AC3E}">
        <p14:creationId xmlns:p14="http://schemas.microsoft.com/office/powerpoint/2010/main" val="2414401648"/>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63" y="189651"/>
            <a:ext cx="7565138" cy="1131147"/>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264416" y="1146950"/>
            <a:ext cx="8289036"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Footer Placeholder 4">
            <a:extLst>
              <a:ext uri="{FF2B5EF4-FFF2-40B4-BE49-F238E27FC236}">
                <a16:creationId xmlns:a16="http://schemas.microsoft.com/office/drawing/2014/main" id="{BBE52961-90BE-4C8C-B22F-5C7AACD9358C}"/>
              </a:ext>
            </a:extLst>
          </p:cNvPr>
          <p:cNvSpPr>
            <a:spLocks noGrp="1"/>
          </p:cNvSpPr>
          <p:nvPr>
            <p:ph type="ftr" sz="quarter" idx="10"/>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BCC7588-BD6E-4862-84D7-289CDE024EB4}"/>
              </a:ext>
            </a:extLst>
          </p:cNvPr>
          <p:cNvSpPr>
            <a:spLocks noGrp="1"/>
          </p:cNvSpPr>
          <p:nvPr>
            <p:ph type="sldNum" sz="quarter" idx="11"/>
          </p:nvPr>
        </p:nvSpPr>
        <p:spPr/>
        <p:txBody>
          <a:bodyPr/>
          <a:lstStyle>
            <a:lvl1pPr>
              <a:defRPr/>
            </a:lvl1pPr>
          </a:lstStyle>
          <a:p>
            <a:pPr>
              <a:defRPr/>
            </a:pPr>
            <a:fld id="{0F7C0D12-9AB3-4C22-9584-A46E0FD3293F}" type="slidenum">
              <a:rPr lang="en-US"/>
              <a:pPr>
                <a:defRPr/>
              </a:pPr>
              <a:t>‹#›</a:t>
            </a:fld>
            <a:endParaRPr lang="en-US"/>
          </a:p>
        </p:txBody>
      </p:sp>
    </p:spTree>
    <p:extLst>
      <p:ext uri="{BB962C8B-B14F-4D97-AF65-F5344CB8AC3E}">
        <p14:creationId xmlns:p14="http://schemas.microsoft.com/office/powerpoint/2010/main" val="2414401648"/>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63" y="189651"/>
            <a:ext cx="7565138" cy="1131147"/>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264416" y="1146950"/>
            <a:ext cx="8289036"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Footer Placeholder 4">
            <a:extLst>
              <a:ext uri="{FF2B5EF4-FFF2-40B4-BE49-F238E27FC236}">
                <a16:creationId xmlns:a16="http://schemas.microsoft.com/office/drawing/2014/main" id="{BBE52961-90BE-4C8C-B22F-5C7AACD9358C}"/>
              </a:ext>
            </a:extLst>
          </p:cNvPr>
          <p:cNvSpPr>
            <a:spLocks noGrp="1"/>
          </p:cNvSpPr>
          <p:nvPr>
            <p:ph type="ftr" sz="quarter" idx="10"/>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BCC7588-BD6E-4862-84D7-289CDE024EB4}"/>
              </a:ext>
            </a:extLst>
          </p:cNvPr>
          <p:cNvSpPr>
            <a:spLocks noGrp="1"/>
          </p:cNvSpPr>
          <p:nvPr>
            <p:ph type="sldNum" sz="quarter" idx="11"/>
          </p:nvPr>
        </p:nvSpPr>
        <p:spPr/>
        <p:txBody>
          <a:bodyPr/>
          <a:lstStyle>
            <a:lvl1pPr>
              <a:defRPr/>
            </a:lvl1pPr>
          </a:lstStyle>
          <a:p>
            <a:pPr>
              <a:defRPr/>
            </a:pPr>
            <a:fld id="{0F7C0D12-9AB3-4C22-9584-A46E0FD3293F}" type="slidenum">
              <a:rPr lang="en-US"/>
              <a:pPr>
                <a:defRPr/>
              </a:pPr>
              <a:t>‹#›</a:t>
            </a:fld>
            <a:endParaRPr lang="en-US"/>
          </a:p>
        </p:txBody>
      </p:sp>
    </p:spTree>
    <p:extLst>
      <p:ext uri="{BB962C8B-B14F-4D97-AF65-F5344CB8AC3E}">
        <p14:creationId xmlns:p14="http://schemas.microsoft.com/office/powerpoint/2010/main" val="2414401648"/>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6.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7.xml"/><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8.xml"/><Relationship Id="rId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9.xml"/><Relationship Id="rId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6.xml"/><Relationship Id="rId1" Type="http://schemas.openxmlformats.org/officeDocument/2006/relationships/slideLayout" Target="../slideLayouts/slideLayout10.xml"/><Relationship Id="rId4"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7.xml"/><Relationship Id="rId1" Type="http://schemas.openxmlformats.org/officeDocument/2006/relationships/slideLayout" Target="../slideLayouts/slideLayout11.xml"/><Relationship Id="rId4" Type="http://schemas.openxmlformats.org/officeDocument/2006/relationships/image" Target="../media/image2.png"/></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8.xml"/><Relationship Id="rId1" Type="http://schemas.openxmlformats.org/officeDocument/2006/relationships/slideLayout" Target="../slideLayouts/slideLayout1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738235" y="6429183"/>
            <a:ext cx="7294514" cy="365125"/>
          </a:xfrm>
          <a:prstGeom prst="rect">
            <a:avLst/>
          </a:prstGeom>
        </p:spPr>
        <p:txBody>
          <a:bodyPr vert="horz" lIns="91440" tIns="45720" rIns="91440" bIns="45720" rtlCol="0" anchor="b"/>
          <a:lstStyle>
            <a:lvl1pPr algn="l">
              <a:defRPr sz="10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200913" y="6429183"/>
            <a:ext cx="402926" cy="365125"/>
          </a:xfrm>
          <a:prstGeom prst="rect">
            <a:avLst/>
          </a:prstGeom>
        </p:spPr>
        <p:txBody>
          <a:bodyPr vert="horz" lIns="91440" tIns="45720" rIns="91440" bIns="45720" rtlCol="0" anchor="b"/>
          <a:lstStyle>
            <a:lvl1pPr algn="l">
              <a:defRPr sz="1000">
                <a:solidFill>
                  <a:schemeClr val="tx1">
                    <a:lumMod val="65000"/>
                    <a:lumOff val="35000"/>
                  </a:schemeClr>
                </a:solidFill>
              </a:defRPr>
            </a:lvl1pPr>
          </a:lstStyle>
          <a:p>
            <a:fld id="{BC8AEE7E-FAD4-4EE3-9D98-D5CFF485C706}" type="slidenum">
              <a:rPr lang="en-US" smtClean="0"/>
              <a:pPr/>
              <a:t>‹#›</a:t>
            </a:fld>
            <a:endParaRPr lang="en-US"/>
          </a:p>
        </p:txBody>
      </p:sp>
      <p:sp>
        <p:nvSpPr>
          <p:cNvPr id="13" name="Text Placeholder 2"/>
          <p:cNvSpPr>
            <a:spLocks noGrp="1"/>
          </p:cNvSpPr>
          <p:nvPr>
            <p:ph type="body" idx="1"/>
          </p:nvPr>
        </p:nvSpPr>
        <p:spPr>
          <a:xfrm>
            <a:off x="264416" y="1580086"/>
            <a:ext cx="8289036" cy="435133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p:txBody>
      </p:sp>
      <p:sp>
        <p:nvSpPr>
          <p:cNvPr id="15" name="Title Placeholder 1"/>
          <p:cNvSpPr>
            <a:spLocks noGrp="1"/>
          </p:cNvSpPr>
          <p:nvPr>
            <p:ph type="title"/>
          </p:nvPr>
        </p:nvSpPr>
        <p:spPr>
          <a:xfrm>
            <a:off x="194563" y="189651"/>
            <a:ext cx="7565138" cy="1131147"/>
          </a:xfrm>
          <a:prstGeom prst="rect">
            <a:avLst/>
          </a:prstGeom>
        </p:spPr>
        <p:txBody>
          <a:bodyPr vert="horz" lIns="91440" tIns="45720" rIns="91440" bIns="45720" rtlCol="0" anchor="t" anchorCtr="0">
            <a:noAutofit/>
          </a:bodyPr>
          <a:lstStyle/>
          <a:p>
            <a:r>
              <a:rPr lang="en-US" dirty="0"/>
              <a:t>Click to edit Master title style</a:t>
            </a:r>
          </a:p>
        </p:txBody>
      </p:sp>
      <p:pic>
        <p:nvPicPr>
          <p:cNvPr id="2" name="Picture 1"/>
          <p:cNvPicPr>
            <a:picLocks noChangeAspect="1"/>
          </p:cNvPicPr>
          <p:nvPr userDrawn="1"/>
        </p:nvPicPr>
        <p:blipFill rotWithShape="1">
          <a:blip r:embed="rId7" cstate="print">
            <a:extLst>
              <a:ext uri="{28A0092B-C50C-407E-A947-70E740481C1C}">
                <a14:useLocalDpi xmlns:a14="http://schemas.microsoft.com/office/drawing/2010/main" val="0"/>
              </a:ext>
            </a:extLst>
          </a:blip>
          <a:srcRect l="69420" b="85314"/>
          <a:stretch/>
        </p:blipFill>
        <p:spPr>
          <a:xfrm>
            <a:off x="6573077" y="0"/>
            <a:ext cx="2570921" cy="926019"/>
          </a:xfrm>
          <a:prstGeom prst="rect">
            <a:avLst/>
          </a:prstGeom>
        </p:spPr>
      </p:pic>
      <p:pic>
        <p:nvPicPr>
          <p:cNvPr id="10" name="Picture 9"/>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094885" y="6521655"/>
            <a:ext cx="828379" cy="223025"/>
          </a:xfrm>
          <a:prstGeom prst="rect">
            <a:avLst/>
          </a:prstGeom>
        </p:spPr>
      </p:pic>
    </p:spTree>
    <p:extLst>
      <p:ext uri="{BB962C8B-B14F-4D97-AF65-F5344CB8AC3E}">
        <p14:creationId xmlns:p14="http://schemas.microsoft.com/office/powerpoint/2010/main" val="3184782550"/>
      </p:ext>
    </p:extLst>
  </p:cSld>
  <p:clrMap bg1="lt1" tx1="dk1" bg2="lt2" tx2="dk2" accent1="accent1" accent2="accent2" accent3="accent3" accent4="accent4" accent5="accent5" accent6="accent6" hlink="hlink" folHlink="folHlink"/>
  <p:sldLayoutIdLst>
    <p:sldLayoutId id="2147483697" r:id="rId1"/>
    <p:sldLayoutId id="2147483650" r:id="rId2"/>
    <p:sldLayoutId id="2147483695" r:id="rId3"/>
    <p:sldLayoutId id="2147483652" r:id="rId4"/>
    <p:sldLayoutId id="2147484547" r:id="rId5"/>
  </p:sldLayoutIdLst>
  <p:transition>
    <p:fade/>
  </p:transition>
  <p:hf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5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21E4CE7C-2D78-47FD-8CCB-226F2674867E}"/>
              </a:ext>
            </a:extLst>
          </p:cNvPr>
          <p:cNvSpPr>
            <a:spLocks noGrp="1"/>
          </p:cNvSpPr>
          <p:nvPr>
            <p:ph type="ftr" sz="quarter" idx="3"/>
          </p:nvPr>
        </p:nvSpPr>
        <p:spPr>
          <a:xfrm>
            <a:off x="738188" y="6429375"/>
            <a:ext cx="7294562" cy="365125"/>
          </a:xfrm>
          <a:prstGeom prst="rect">
            <a:avLst/>
          </a:prstGeom>
        </p:spPr>
        <p:txBody>
          <a:bodyPr vert="horz" lIns="91440" tIns="45720" rIns="91440" bIns="45720" rtlCol="0" anchor="b"/>
          <a:lstStyle>
            <a:lvl1pPr algn="l" eaLnBrk="1" fontAlgn="auto" hangingPunct="1">
              <a:spcBef>
                <a:spcPts val="0"/>
              </a:spcBef>
              <a:spcAft>
                <a:spcPts val="0"/>
              </a:spcAft>
              <a:defRPr sz="1000" dirty="0">
                <a:solidFill>
                  <a:schemeClr val="tx1">
                    <a:lumMod val="65000"/>
                    <a:lumOff val="3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9D01CF97-C9AC-42EF-AF19-6C702EDEF909}"/>
              </a:ext>
            </a:extLst>
          </p:cNvPr>
          <p:cNvSpPr>
            <a:spLocks noGrp="1"/>
          </p:cNvSpPr>
          <p:nvPr>
            <p:ph type="sldNum" sz="quarter" idx="4"/>
          </p:nvPr>
        </p:nvSpPr>
        <p:spPr>
          <a:xfrm>
            <a:off x="201613" y="6429375"/>
            <a:ext cx="401637" cy="365125"/>
          </a:xfrm>
          <a:prstGeom prst="rect">
            <a:avLst/>
          </a:prstGeom>
        </p:spPr>
        <p:txBody>
          <a:bodyPr vert="horz" lIns="91440" tIns="45720" rIns="91440" bIns="45720" rtlCol="0" anchor="b"/>
          <a:lstStyle>
            <a:lvl1pPr algn="l" eaLnBrk="1" fontAlgn="auto" hangingPunct="1">
              <a:spcBef>
                <a:spcPts val="0"/>
              </a:spcBef>
              <a:spcAft>
                <a:spcPts val="0"/>
              </a:spcAft>
              <a:defRPr sz="1000" smtClean="0">
                <a:solidFill>
                  <a:schemeClr val="tx1">
                    <a:lumMod val="65000"/>
                    <a:lumOff val="35000"/>
                  </a:schemeClr>
                </a:solidFill>
                <a:latin typeface="+mn-lt"/>
              </a:defRPr>
            </a:lvl1pPr>
          </a:lstStyle>
          <a:p>
            <a:pPr>
              <a:defRPr/>
            </a:pPr>
            <a:fld id="{D488AD02-30B6-4460-92D6-F25A7A78E176}" type="slidenum">
              <a:rPr lang="en-US" altLang="en-US"/>
              <a:pPr>
                <a:defRPr/>
              </a:pPr>
              <a:t>‹#›</a:t>
            </a:fld>
            <a:endParaRPr lang="en-US" altLang="en-US"/>
          </a:p>
        </p:txBody>
      </p:sp>
      <p:sp>
        <p:nvSpPr>
          <p:cNvPr id="1028" name="Text Placeholder 2">
            <a:extLst>
              <a:ext uri="{FF2B5EF4-FFF2-40B4-BE49-F238E27FC236}">
                <a16:creationId xmlns:a16="http://schemas.microsoft.com/office/drawing/2014/main" id="{D572BFCC-BAA1-4DF7-9900-BBC7CC85687B}"/>
              </a:ext>
            </a:extLst>
          </p:cNvPr>
          <p:cNvSpPr>
            <a:spLocks noGrp="1" noChangeArrowheads="1"/>
          </p:cNvSpPr>
          <p:nvPr>
            <p:ph type="body" idx="1"/>
          </p:nvPr>
        </p:nvSpPr>
        <p:spPr bwMode="auto">
          <a:xfrm>
            <a:off x="265113" y="1579563"/>
            <a:ext cx="8288337" cy="435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1029" name="Title Placeholder 1">
            <a:extLst>
              <a:ext uri="{FF2B5EF4-FFF2-40B4-BE49-F238E27FC236}">
                <a16:creationId xmlns:a16="http://schemas.microsoft.com/office/drawing/2014/main" id="{266583DC-C29F-4DF1-A228-61669A0260D2}"/>
              </a:ext>
            </a:extLst>
          </p:cNvPr>
          <p:cNvSpPr>
            <a:spLocks noGrp="1" noChangeArrowheads="1"/>
          </p:cNvSpPr>
          <p:nvPr>
            <p:ph type="title"/>
          </p:nvPr>
        </p:nvSpPr>
        <p:spPr bwMode="auto">
          <a:xfrm>
            <a:off x="195263" y="188913"/>
            <a:ext cx="7564437" cy="113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pic>
        <p:nvPicPr>
          <p:cNvPr id="1030" name="Picture 1">
            <a:extLst>
              <a:ext uri="{FF2B5EF4-FFF2-40B4-BE49-F238E27FC236}">
                <a16:creationId xmlns:a16="http://schemas.microsoft.com/office/drawing/2014/main" id="{8FB52DEC-F7D2-4769-B8B4-844B74A595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9420" b="85313"/>
          <a:stretch>
            <a:fillRect/>
          </a:stretch>
        </p:blipFill>
        <p:spPr bwMode="auto">
          <a:xfrm>
            <a:off x="6573838" y="0"/>
            <a:ext cx="2570162" cy="92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9">
            <a:extLst>
              <a:ext uri="{FF2B5EF4-FFF2-40B4-BE49-F238E27FC236}">
                <a16:creationId xmlns:a16="http://schemas.microsoft.com/office/drawing/2014/main" id="{99BB8AF9-CE19-4D14-9981-E29E5940F79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94663" y="6521450"/>
            <a:ext cx="828675" cy="22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31" r:id="rId1"/>
  </p:sldLayoutIdLst>
  <p:transition>
    <p:fade/>
  </p:transition>
  <p:hf hdr="0" ftr="0" dt="0"/>
  <p:txStyles>
    <p:titleStyle>
      <a:lvl1pPr algn="l" rtl="0" fontAlgn="base">
        <a:lnSpc>
          <a:spcPct val="90000"/>
        </a:lnSpc>
        <a:spcBef>
          <a:spcPct val="0"/>
        </a:spcBef>
        <a:spcAft>
          <a:spcPct val="0"/>
        </a:spcAft>
        <a:defRPr sz="2400" kern="1200">
          <a:solidFill>
            <a:schemeClr val="tx1"/>
          </a:solidFill>
          <a:latin typeface="+mj-lt"/>
          <a:ea typeface="+mj-ea"/>
          <a:cs typeface="+mj-cs"/>
        </a:defRPr>
      </a:lvl1pPr>
      <a:lvl2pPr algn="l" rtl="0" fontAlgn="base">
        <a:lnSpc>
          <a:spcPct val="90000"/>
        </a:lnSpc>
        <a:spcBef>
          <a:spcPct val="0"/>
        </a:spcBef>
        <a:spcAft>
          <a:spcPct val="0"/>
        </a:spcAft>
        <a:defRPr sz="2400">
          <a:solidFill>
            <a:schemeClr val="tx1"/>
          </a:solidFill>
          <a:latin typeface="Calibri" panose="020F0502020204030204" pitchFamily="34" charset="0"/>
        </a:defRPr>
      </a:lvl2pPr>
      <a:lvl3pPr algn="l" rtl="0" fontAlgn="base">
        <a:lnSpc>
          <a:spcPct val="90000"/>
        </a:lnSpc>
        <a:spcBef>
          <a:spcPct val="0"/>
        </a:spcBef>
        <a:spcAft>
          <a:spcPct val="0"/>
        </a:spcAft>
        <a:defRPr sz="2400">
          <a:solidFill>
            <a:schemeClr val="tx1"/>
          </a:solidFill>
          <a:latin typeface="Calibri" panose="020F0502020204030204" pitchFamily="34" charset="0"/>
        </a:defRPr>
      </a:lvl3pPr>
      <a:lvl4pPr algn="l" rtl="0" fontAlgn="base">
        <a:lnSpc>
          <a:spcPct val="90000"/>
        </a:lnSpc>
        <a:spcBef>
          <a:spcPct val="0"/>
        </a:spcBef>
        <a:spcAft>
          <a:spcPct val="0"/>
        </a:spcAft>
        <a:defRPr sz="2400">
          <a:solidFill>
            <a:schemeClr val="tx1"/>
          </a:solidFill>
          <a:latin typeface="Calibri" panose="020F0502020204030204" pitchFamily="34" charset="0"/>
        </a:defRPr>
      </a:lvl4pPr>
      <a:lvl5pPr algn="l" rtl="0" fontAlgn="base">
        <a:lnSpc>
          <a:spcPct val="90000"/>
        </a:lnSpc>
        <a:spcBef>
          <a:spcPct val="0"/>
        </a:spcBef>
        <a:spcAft>
          <a:spcPct val="0"/>
        </a:spcAft>
        <a:defRPr sz="2400">
          <a:solidFill>
            <a:schemeClr val="tx1"/>
          </a:solidFill>
          <a:latin typeface="Calibri" panose="020F0502020204030204" pitchFamily="34" charset="0"/>
        </a:defRPr>
      </a:lvl5pPr>
      <a:lvl6pPr marL="457200" algn="l" rtl="0" fontAlgn="base">
        <a:lnSpc>
          <a:spcPct val="90000"/>
        </a:lnSpc>
        <a:spcBef>
          <a:spcPct val="0"/>
        </a:spcBef>
        <a:spcAft>
          <a:spcPct val="0"/>
        </a:spcAft>
        <a:defRPr sz="2400">
          <a:solidFill>
            <a:schemeClr val="tx1"/>
          </a:solidFill>
          <a:latin typeface="Calibri" panose="020F0502020204030204" pitchFamily="34" charset="0"/>
        </a:defRPr>
      </a:lvl6pPr>
      <a:lvl7pPr marL="914400" algn="l" rtl="0" fontAlgn="base">
        <a:lnSpc>
          <a:spcPct val="90000"/>
        </a:lnSpc>
        <a:spcBef>
          <a:spcPct val="0"/>
        </a:spcBef>
        <a:spcAft>
          <a:spcPct val="0"/>
        </a:spcAft>
        <a:defRPr sz="2400">
          <a:solidFill>
            <a:schemeClr val="tx1"/>
          </a:solidFill>
          <a:latin typeface="Calibri" panose="020F0502020204030204" pitchFamily="34" charset="0"/>
        </a:defRPr>
      </a:lvl7pPr>
      <a:lvl8pPr marL="1371600" algn="l" rtl="0" fontAlgn="base">
        <a:lnSpc>
          <a:spcPct val="90000"/>
        </a:lnSpc>
        <a:spcBef>
          <a:spcPct val="0"/>
        </a:spcBef>
        <a:spcAft>
          <a:spcPct val="0"/>
        </a:spcAft>
        <a:defRPr sz="2400">
          <a:solidFill>
            <a:schemeClr val="tx1"/>
          </a:solidFill>
          <a:latin typeface="Calibri" panose="020F0502020204030204" pitchFamily="34" charset="0"/>
        </a:defRPr>
      </a:lvl8pPr>
      <a:lvl9pPr marL="1828800" algn="l" rtl="0" fontAlgn="base">
        <a:lnSpc>
          <a:spcPct val="90000"/>
        </a:lnSpc>
        <a:spcBef>
          <a:spcPct val="0"/>
        </a:spcBef>
        <a:spcAft>
          <a:spcPct val="0"/>
        </a:spcAft>
        <a:defRPr sz="2400">
          <a:solidFill>
            <a:schemeClr val="tx1"/>
          </a:solidFill>
          <a:latin typeface="Calibri" panose="020F0502020204030204" pitchFamily="34" charset="0"/>
        </a:defRPr>
      </a:lvl9pPr>
    </p:titleStyle>
    <p:bodyStyle>
      <a:lvl1pPr marL="228600" indent="-228600" algn="l" rtl="0" fontAlgn="base">
        <a:spcBef>
          <a:spcPts val="1200"/>
        </a:spcBef>
        <a:spcAft>
          <a:spcPct val="0"/>
        </a:spcAft>
        <a:buClr>
          <a:schemeClr val="accent2"/>
        </a:buClr>
        <a:buFont typeface="Arial" panose="020B0604020202020204" pitchFamily="34" charset="0"/>
        <a:buChar char="•"/>
        <a:defRPr sz="17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1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12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sz="15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21E4CE7C-2D78-47FD-8CCB-226F2674867E}"/>
              </a:ext>
            </a:extLst>
          </p:cNvPr>
          <p:cNvSpPr>
            <a:spLocks noGrp="1"/>
          </p:cNvSpPr>
          <p:nvPr>
            <p:ph type="ftr" sz="quarter" idx="3"/>
          </p:nvPr>
        </p:nvSpPr>
        <p:spPr>
          <a:xfrm>
            <a:off x="738188" y="6429375"/>
            <a:ext cx="7294562" cy="365125"/>
          </a:xfrm>
          <a:prstGeom prst="rect">
            <a:avLst/>
          </a:prstGeom>
        </p:spPr>
        <p:txBody>
          <a:bodyPr vert="horz" lIns="91440" tIns="45720" rIns="91440" bIns="45720" rtlCol="0" anchor="b"/>
          <a:lstStyle>
            <a:lvl1pPr algn="l" eaLnBrk="1" fontAlgn="auto" hangingPunct="1">
              <a:spcBef>
                <a:spcPts val="0"/>
              </a:spcBef>
              <a:spcAft>
                <a:spcPts val="0"/>
              </a:spcAft>
              <a:defRPr sz="1000" dirty="0">
                <a:solidFill>
                  <a:schemeClr val="tx1">
                    <a:lumMod val="65000"/>
                    <a:lumOff val="3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9D01CF97-C9AC-42EF-AF19-6C702EDEF909}"/>
              </a:ext>
            </a:extLst>
          </p:cNvPr>
          <p:cNvSpPr>
            <a:spLocks noGrp="1"/>
          </p:cNvSpPr>
          <p:nvPr>
            <p:ph type="sldNum" sz="quarter" idx="4"/>
          </p:nvPr>
        </p:nvSpPr>
        <p:spPr>
          <a:xfrm>
            <a:off x="201613" y="6429375"/>
            <a:ext cx="401637" cy="365125"/>
          </a:xfrm>
          <a:prstGeom prst="rect">
            <a:avLst/>
          </a:prstGeom>
        </p:spPr>
        <p:txBody>
          <a:bodyPr vert="horz" lIns="91440" tIns="45720" rIns="91440" bIns="45720" rtlCol="0" anchor="b"/>
          <a:lstStyle>
            <a:lvl1pPr algn="l" eaLnBrk="1" fontAlgn="auto" hangingPunct="1">
              <a:spcBef>
                <a:spcPts val="0"/>
              </a:spcBef>
              <a:spcAft>
                <a:spcPts val="0"/>
              </a:spcAft>
              <a:defRPr sz="1000" smtClean="0">
                <a:solidFill>
                  <a:schemeClr val="tx1">
                    <a:lumMod val="65000"/>
                    <a:lumOff val="35000"/>
                  </a:schemeClr>
                </a:solidFill>
                <a:latin typeface="+mn-lt"/>
              </a:defRPr>
            </a:lvl1pPr>
          </a:lstStyle>
          <a:p>
            <a:pPr>
              <a:defRPr/>
            </a:pPr>
            <a:fld id="{D488AD02-30B6-4460-92D6-F25A7A78E176}" type="slidenum">
              <a:rPr lang="en-US" altLang="en-US"/>
              <a:pPr>
                <a:defRPr/>
              </a:pPr>
              <a:t>‹#›</a:t>
            </a:fld>
            <a:endParaRPr lang="en-US" altLang="en-US"/>
          </a:p>
        </p:txBody>
      </p:sp>
      <p:sp>
        <p:nvSpPr>
          <p:cNvPr id="1028" name="Text Placeholder 2">
            <a:extLst>
              <a:ext uri="{FF2B5EF4-FFF2-40B4-BE49-F238E27FC236}">
                <a16:creationId xmlns:a16="http://schemas.microsoft.com/office/drawing/2014/main" id="{D572BFCC-BAA1-4DF7-9900-BBC7CC85687B}"/>
              </a:ext>
            </a:extLst>
          </p:cNvPr>
          <p:cNvSpPr>
            <a:spLocks noGrp="1" noChangeArrowheads="1"/>
          </p:cNvSpPr>
          <p:nvPr>
            <p:ph type="body" idx="1"/>
          </p:nvPr>
        </p:nvSpPr>
        <p:spPr bwMode="auto">
          <a:xfrm>
            <a:off x="265113" y="1579563"/>
            <a:ext cx="8288337" cy="435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1029" name="Title Placeholder 1">
            <a:extLst>
              <a:ext uri="{FF2B5EF4-FFF2-40B4-BE49-F238E27FC236}">
                <a16:creationId xmlns:a16="http://schemas.microsoft.com/office/drawing/2014/main" id="{266583DC-C29F-4DF1-A228-61669A0260D2}"/>
              </a:ext>
            </a:extLst>
          </p:cNvPr>
          <p:cNvSpPr>
            <a:spLocks noGrp="1" noChangeArrowheads="1"/>
          </p:cNvSpPr>
          <p:nvPr>
            <p:ph type="title"/>
          </p:nvPr>
        </p:nvSpPr>
        <p:spPr bwMode="auto">
          <a:xfrm>
            <a:off x="195263" y="188913"/>
            <a:ext cx="7564437" cy="113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pic>
        <p:nvPicPr>
          <p:cNvPr id="1030" name="Picture 1">
            <a:extLst>
              <a:ext uri="{FF2B5EF4-FFF2-40B4-BE49-F238E27FC236}">
                <a16:creationId xmlns:a16="http://schemas.microsoft.com/office/drawing/2014/main" id="{8FB52DEC-F7D2-4769-B8B4-844B74A595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9420" b="85313"/>
          <a:stretch>
            <a:fillRect/>
          </a:stretch>
        </p:blipFill>
        <p:spPr bwMode="auto">
          <a:xfrm>
            <a:off x="6573838" y="0"/>
            <a:ext cx="2570162" cy="92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9">
            <a:extLst>
              <a:ext uri="{FF2B5EF4-FFF2-40B4-BE49-F238E27FC236}">
                <a16:creationId xmlns:a16="http://schemas.microsoft.com/office/drawing/2014/main" id="{99BB8AF9-CE19-4D14-9981-E29E5940F79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94663" y="6521450"/>
            <a:ext cx="828675" cy="22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33" r:id="rId1"/>
  </p:sldLayoutIdLst>
  <p:transition>
    <p:fade/>
  </p:transition>
  <p:hf hdr="0" ftr="0" dt="0"/>
  <p:txStyles>
    <p:titleStyle>
      <a:lvl1pPr algn="l" rtl="0" fontAlgn="base">
        <a:lnSpc>
          <a:spcPct val="90000"/>
        </a:lnSpc>
        <a:spcBef>
          <a:spcPct val="0"/>
        </a:spcBef>
        <a:spcAft>
          <a:spcPct val="0"/>
        </a:spcAft>
        <a:defRPr sz="2400" kern="1200">
          <a:solidFill>
            <a:schemeClr val="tx1"/>
          </a:solidFill>
          <a:latin typeface="+mj-lt"/>
          <a:ea typeface="+mj-ea"/>
          <a:cs typeface="+mj-cs"/>
        </a:defRPr>
      </a:lvl1pPr>
      <a:lvl2pPr algn="l" rtl="0" fontAlgn="base">
        <a:lnSpc>
          <a:spcPct val="90000"/>
        </a:lnSpc>
        <a:spcBef>
          <a:spcPct val="0"/>
        </a:spcBef>
        <a:spcAft>
          <a:spcPct val="0"/>
        </a:spcAft>
        <a:defRPr sz="2400">
          <a:solidFill>
            <a:schemeClr val="tx1"/>
          </a:solidFill>
          <a:latin typeface="Calibri" panose="020F0502020204030204" pitchFamily="34" charset="0"/>
        </a:defRPr>
      </a:lvl2pPr>
      <a:lvl3pPr algn="l" rtl="0" fontAlgn="base">
        <a:lnSpc>
          <a:spcPct val="90000"/>
        </a:lnSpc>
        <a:spcBef>
          <a:spcPct val="0"/>
        </a:spcBef>
        <a:spcAft>
          <a:spcPct val="0"/>
        </a:spcAft>
        <a:defRPr sz="2400">
          <a:solidFill>
            <a:schemeClr val="tx1"/>
          </a:solidFill>
          <a:latin typeface="Calibri" panose="020F0502020204030204" pitchFamily="34" charset="0"/>
        </a:defRPr>
      </a:lvl3pPr>
      <a:lvl4pPr algn="l" rtl="0" fontAlgn="base">
        <a:lnSpc>
          <a:spcPct val="90000"/>
        </a:lnSpc>
        <a:spcBef>
          <a:spcPct val="0"/>
        </a:spcBef>
        <a:spcAft>
          <a:spcPct val="0"/>
        </a:spcAft>
        <a:defRPr sz="2400">
          <a:solidFill>
            <a:schemeClr val="tx1"/>
          </a:solidFill>
          <a:latin typeface="Calibri" panose="020F0502020204030204" pitchFamily="34" charset="0"/>
        </a:defRPr>
      </a:lvl4pPr>
      <a:lvl5pPr algn="l" rtl="0" fontAlgn="base">
        <a:lnSpc>
          <a:spcPct val="90000"/>
        </a:lnSpc>
        <a:spcBef>
          <a:spcPct val="0"/>
        </a:spcBef>
        <a:spcAft>
          <a:spcPct val="0"/>
        </a:spcAft>
        <a:defRPr sz="2400">
          <a:solidFill>
            <a:schemeClr val="tx1"/>
          </a:solidFill>
          <a:latin typeface="Calibri" panose="020F0502020204030204" pitchFamily="34" charset="0"/>
        </a:defRPr>
      </a:lvl5pPr>
      <a:lvl6pPr marL="457200" algn="l" rtl="0" fontAlgn="base">
        <a:lnSpc>
          <a:spcPct val="90000"/>
        </a:lnSpc>
        <a:spcBef>
          <a:spcPct val="0"/>
        </a:spcBef>
        <a:spcAft>
          <a:spcPct val="0"/>
        </a:spcAft>
        <a:defRPr sz="2400">
          <a:solidFill>
            <a:schemeClr val="tx1"/>
          </a:solidFill>
          <a:latin typeface="Calibri" panose="020F0502020204030204" pitchFamily="34" charset="0"/>
        </a:defRPr>
      </a:lvl6pPr>
      <a:lvl7pPr marL="914400" algn="l" rtl="0" fontAlgn="base">
        <a:lnSpc>
          <a:spcPct val="90000"/>
        </a:lnSpc>
        <a:spcBef>
          <a:spcPct val="0"/>
        </a:spcBef>
        <a:spcAft>
          <a:spcPct val="0"/>
        </a:spcAft>
        <a:defRPr sz="2400">
          <a:solidFill>
            <a:schemeClr val="tx1"/>
          </a:solidFill>
          <a:latin typeface="Calibri" panose="020F0502020204030204" pitchFamily="34" charset="0"/>
        </a:defRPr>
      </a:lvl7pPr>
      <a:lvl8pPr marL="1371600" algn="l" rtl="0" fontAlgn="base">
        <a:lnSpc>
          <a:spcPct val="90000"/>
        </a:lnSpc>
        <a:spcBef>
          <a:spcPct val="0"/>
        </a:spcBef>
        <a:spcAft>
          <a:spcPct val="0"/>
        </a:spcAft>
        <a:defRPr sz="2400">
          <a:solidFill>
            <a:schemeClr val="tx1"/>
          </a:solidFill>
          <a:latin typeface="Calibri" panose="020F0502020204030204" pitchFamily="34" charset="0"/>
        </a:defRPr>
      </a:lvl8pPr>
      <a:lvl9pPr marL="1828800" algn="l" rtl="0" fontAlgn="base">
        <a:lnSpc>
          <a:spcPct val="90000"/>
        </a:lnSpc>
        <a:spcBef>
          <a:spcPct val="0"/>
        </a:spcBef>
        <a:spcAft>
          <a:spcPct val="0"/>
        </a:spcAft>
        <a:defRPr sz="2400">
          <a:solidFill>
            <a:schemeClr val="tx1"/>
          </a:solidFill>
          <a:latin typeface="Calibri" panose="020F0502020204030204" pitchFamily="34" charset="0"/>
        </a:defRPr>
      </a:lvl9pPr>
    </p:titleStyle>
    <p:bodyStyle>
      <a:lvl1pPr marL="228600" indent="-228600" algn="l" rtl="0" fontAlgn="base">
        <a:spcBef>
          <a:spcPts val="1200"/>
        </a:spcBef>
        <a:spcAft>
          <a:spcPct val="0"/>
        </a:spcAft>
        <a:buClr>
          <a:schemeClr val="accent2"/>
        </a:buClr>
        <a:buFont typeface="Arial" panose="020B0604020202020204" pitchFamily="34" charset="0"/>
        <a:buChar char="•"/>
        <a:defRPr sz="17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1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12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sz="15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21E4CE7C-2D78-47FD-8CCB-226F2674867E}"/>
              </a:ext>
            </a:extLst>
          </p:cNvPr>
          <p:cNvSpPr>
            <a:spLocks noGrp="1"/>
          </p:cNvSpPr>
          <p:nvPr>
            <p:ph type="ftr" sz="quarter" idx="3"/>
          </p:nvPr>
        </p:nvSpPr>
        <p:spPr>
          <a:xfrm>
            <a:off x="738188" y="6429375"/>
            <a:ext cx="7294562" cy="365125"/>
          </a:xfrm>
          <a:prstGeom prst="rect">
            <a:avLst/>
          </a:prstGeom>
        </p:spPr>
        <p:txBody>
          <a:bodyPr vert="horz" lIns="91440" tIns="45720" rIns="91440" bIns="45720" rtlCol="0" anchor="b"/>
          <a:lstStyle>
            <a:lvl1pPr algn="l" eaLnBrk="1" fontAlgn="auto" hangingPunct="1">
              <a:spcBef>
                <a:spcPts val="0"/>
              </a:spcBef>
              <a:spcAft>
                <a:spcPts val="0"/>
              </a:spcAft>
              <a:defRPr sz="1000" dirty="0">
                <a:solidFill>
                  <a:schemeClr val="tx1">
                    <a:lumMod val="65000"/>
                    <a:lumOff val="3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9D01CF97-C9AC-42EF-AF19-6C702EDEF909}"/>
              </a:ext>
            </a:extLst>
          </p:cNvPr>
          <p:cNvSpPr>
            <a:spLocks noGrp="1"/>
          </p:cNvSpPr>
          <p:nvPr>
            <p:ph type="sldNum" sz="quarter" idx="4"/>
          </p:nvPr>
        </p:nvSpPr>
        <p:spPr>
          <a:xfrm>
            <a:off x="201613" y="6429375"/>
            <a:ext cx="401637" cy="365125"/>
          </a:xfrm>
          <a:prstGeom prst="rect">
            <a:avLst/>
          </a:prstGeom>
        </p:spPr>
        <p:txBody>
          <a:bodyPr vert="horz" lIns="91440" tIns="45720" rIns="91440" bIns="45720" rtlCol="0" anchor="b"/>
          <a:lstStyle>
            <a:lvl1pPr algn="l" eaLnBrk="1" fontAlgn="auto" hangingPunct="1">
              <a:spcBef>
                <a:spcPts val="0"/>
              </a:spcBef>
              <a:spcAft>
                <a:spcPts val="0"/>
              </a:spcAft>
              <a:defRPr sz="1000" smtClean="0">
                <a:solidFill>
                  <a:schemeClr val="tx1">
                    <a:lumMod val="65000"/>
                    <a:lumOff val="35000"/>
                  </a:schemeClr>
                </a:solidFill>
                <a:latin typeface="+mn-lt"/>
              </a:defRPr>
            </a:lvl1pPr>
          </a:lstStyle>
          <a:p>
            <a:pPr>
              <a:defRPr/>
            </a:pPr>
            <a:fld id="{D488AD02-30B6-4460-92D6-F25A7A78E176}" type="slidenum">
              <a:rPr lang="en-US" altLang="en-US"/>
              <a:pPr>
                <a:defRPr/>
              </a:pPr>
              <a:t>‹#›</a:t>
            </a:fld>
            <a:endParaRPr lang="en-US" altLang="en-US"/>
          </a:p>
        </p:txBody>
      </p:sp>
      <p:sp>
        <p:nvSpPr>
          <p:cNvPr id="1028" name="Text Placeholder 2">
            <a:extLst>
              <a:ext uri="{FF2B5EF4-FFF2-40B4-BE49-F238E27FC236}">
                <a16:creationId xmlns:a16="http://schemas.microsoft.com/office/drawing/2014/main" id="{D572BFCC-BAA1-4DF7-9900-BBC7CC85687B}"/>
              </a:ext>
            </a:extLst>
          </p:cNvPr>
          <p:cNvSpPr>
            <a:spLocks noGrp="1" noChangeArrowheads="1"/>
          </p:cNvSpPr>
          <p:nvPr>
            <p:ph type="body" idx="1"/>
          </p:nvPr>
        </p:nvSpPr>
        <p:spPr bwMode="auto">
          <a:xfrm>
            <a:off x="265113" y="1579563"/>
            <a:ext cx="8288337" cy="435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p:txBody>
      </p:sp>
      <p:sp>
        <p:nvSpPr>
          <p:cNvPr id="1029" name="Title Placeholder 1">
            <a:extLst>
              <a:ext uri="{FF2B5EF4-FFF2-40B4-BE49-F238E27FC236}">
                <a16:creationId xmlns:a16="http://schemas.microsoft.com/office/drawing/2014/main" id="{266583DC-C29F-4DF1-A228-61669A0260D2}"/>
              </a:ext>
            </a:extLst>
          </p:cNvPr>
          <p:cNvSpPr>
            <a:spLocks noGrp="1" noChangeArrowheads="1"/>
          </p:cNvSpPr>
          <p:nvPr>
            <p:ph type="title"/>
          </p:nvPr>
        </p:nvSpPr>
        <p:spPr bwMode="auto">
          <a:xfrm>
            <a:off x="195263" y="188913"/>
            <a:ext cx="7564437" cy="113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title style</a:t>
            </a:r>
          </a:p>
        </p:txBody>
      </p:sp>
      <p:pic>
        <p:nvPicPr>
          <p:cNvPr id="1030" name="Picture 1">
            <a:extLst>
              <a:ext uri="{FF2B5EF4-FFF2-40B4-BE49-F238E27FC236}">
                <a16:creationId xmlns:a16="http://schemas.microsoft.com/office/drawing/2014/main" id="{8FB52DEC-F7D2-4769-B8B4-844B74A595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9420" b="85313"/>
          <a:stretch>
            <a:fillRect/>
          </a:stretch>
        </p:blipFill>
        <p:spPr bwMode="auto">
          <a:xfrm>
            <a:off x="6573838" y="0"/>
            <a:ext cx="2570162" cy="92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9">
            <a:extLst>
              <a:ext uri="{FF2B5EF4-FFF2-40B4-BE49-F238E27FC236}">
                <a16:creationId xmlns:a16="http://schemas.microsoft.com/office/drawing/2014/main" id="{99BB8AF9-CE19-4D14-9981-E29E5940F79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94663" y="6521450"/>
            <a:ext cx="828675" cy="22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35" r:id="rId1"/>
  </p:sldLayoutIdLst>
  <p:transition>
    <p:fade/>
  </p:transition>
  <p:hf hdr="0" ftr="0" dt="0"/>
  <p:txStyles>
    <p:titleStyle>
      <a:lvl1pPr algn="l" rtl="0" fontAlgn="base">
        <a:lnSpc>
          <a:spcPct val="90000"/>
        </a:lnSpc>
        <a:spcBef>
          <a:spcPct val="0"/>
        </a:spcBef>
        <a:spcAft>
          <a:spcPct val="0"/>
        </a:spcAft>
        <a:defRPr sz="2800" kern="1200">
          <a:solidFill>
            <a:schemeClr val="tx1"/>
          </a:solidFill>
          <a:latin typeface="+mj-lt"/>
          <a:ea typeface="+mj-ea"/>
          <a:cs typeface="+mj-cs"/>
        </a:defRPr>
      </a:lvl1pPr>
      <a:lvl2pPr algn="l" rtl="0" fontAlgn="base">
        <a:lnSpc>
          <a:spcPct val="90000"/>
        </a:lnSpc>
        <a:spcBef>
          <a:spcPct val="0"/>
        </a:spcBef>
        <a:spcAft>
          <a:spcPct val="0"/>
        </a:spcAft>
        <a:defRPr sz="2400">
          <a:solidFill>
            <a:schemeClr val="tx1"/>
          </a:solidFill>
          <a:latin typeface="Calibri" panose="020F0502020204030204" pitchFamily="34" charset="0"/>
        </a:defRPr>
      </a:lvl2pPr>
      <a:lvl3pPr algn="l" rtl="0" fontAlgn="base">
        <a:lnSpc>
          <a:spcPct val="90000"/>
        </a:lnSpc>
        <a:spcBef>
          <a:spcPct val="0"/>
        </a:spcBef>
        <a:spcAft>
          <a:spcPct val="0"/>
        </a:spcAft>
        <a:defRPr sz="2400">
          <a:solidFill>
            <a:schemeClr val="tx1"/>
          </a:solidFill>
          <a:latin typeface="Calibri" panose="020F0502020204030204" pitchFamily="34" charset="0"/>
        </a:defRPr>
      </a:lvl3pPr>
      <a:lvl4pPr algn="l" rtl="0" fontAlgn="base">
        <a:lnSpc>
          <a:spcPct val="90000"/>
        </a:lnSpc>
        <a:spcBef>
          <a:spcPct val="0"/>
        </a:spcBef>
        <a:spcAft>
          <a:spcPct val="0"/>
        </a:spcAft>
        <a:defRPr sz="2400">
          <a:solidFill>
            <a:schemeClr val="tx1"/>
          </a:solidFill>
          <a:latin typeface="Calibri" panose="020F0502020204030204" pitchFamily="34" charset="0"/>
        </a:defRPr>
      </a:lvl4pPr>
      <a:lvl5pPr algn="l" rtl="0" fontAlgn="base">
        <a:lnSpc>
          <a:spcPct val="90000"/>
        </a:lnSpc>
        <a:spcBef>
          <a:spcPct val="0"/>
        </a:spcBef>
        <a:spcAft>
          <a:spcPct val="0"/>
        </a:spcAft>
        <a:defRPr sz="2400">
          <a:solidFill>
            <a:schemeClr val="tx1"/>
          </a:solidFill>
          <a:latin typeface="Calibri" panose="020F0502020204030204" pitchFamily="34" charset="0"/>
        </a:defRPr>
      </a:lvl5pPr>
      <a:lvl6pPr marL="457200" algn="l" rtl="0" fontAlgn="base">
        <a:lnSpc>
          <a:spcPct val="90000"/>
        </a:lnSpc>
        <a:spcBef>
          <a:spcPct val="0"/>
        </a:spcBef>
        <a:spcAft>
          <a:spcPct val="0"/>
        </a:spcAft>
        <a:defRPr sz="2400">
          <a:solidFill>
            <a:schemeClr val="tx1"/>
          </a:solidFill>
          <a:latin typeface="Calibri" panose="020F0502020204030204" pitchFamily="34" charset="0"/>
        </a:defRPr>
      </a:lvl6pPr>
      <a:lvl7pPr marL="914400" algn="l" rtl="0" fontAlgn="base">
        <a:lnSpc>
          <a:spcPct val="90000"/>
        </a:lnSpc>
        <a:spcBef>
          <a:spcPct val="0"/>
        </a:spcBef>
        <a:spcAft>
          <a:spcPct val="0"/>
        </a:spcAft>
        <a:defRPr sz="2400">
          <a:solidFill>
            <a:schemeClr val="tx1"/>
          </a:solidFill>
          <a:latin typeface="Calibri" panose="020F0502020204030204" pitchFamily="34" charset="0"/>
        </a:defRPr>
      </a:lvl7pPr>
      <a:lvl8pPr marL="1371600" algn="l" rtl="0" fontAlgn="base">
        <a:lnSpc>
          <a:spcPct val="90000"/>
        </a:lnSpc>
        <a:spcBef>
          <a:spcPct val="0"/>
        </a:spcBef>
        <a:spcAft>
          <a:spcPct val="0"/>
        </a:spcAft>
        <a:defRPr sz="2400">
          <a:solidFill>
            <a:schemeClr val="tx1"/>
          </a:solidFill>
          <a:latin typeface="Calibri" panose="020F0502020204030204" pitchFamily="34" charset="0"/>
        </a:defRPr>
      </a:lvl8pPr>
      <a:lvl9pPr marL="1828800" algn="l" rtl="0" fontAlgn="base">
        <a:lnSpc>
          <a:spcPct val="90000"/>
        </a:lnSpc>
        <a:spcBef>
          <a:spcPct val="0"/>
        </a:spcBef>
        <a:spcAft>
          <a:spcPct val="0"/>
        </a:spcAft>
        <a:defRPr sz="2400">
          <a:solidFill>
            <a:schemeClr val="tx1"/>
          </a:solidFill>
          <a:latin typeface="Calibri" panose="020F0502020204030204" pitchFamily="34" charset="0"/>
        </a:defRPr>
      </a:lvl9pPr>
    </p:titleStyle>
    <p:bodyStyle>
      <a:lvl1pPr marL="228600" indent="-228600" algn="l" rtl="0" fontAlgn="base">
        <a:spcBef>
          <a:spcPts val="1200"/>
        </a:spcBef>
        <a:spcAft>
          <a:spcPct val="0"/>
        </a:spcAft>
        <a:buClr>
          <a:schemeClr val="accent2"/>
        </a:buClr>
        <a:buFont typeface="Arial" panose="020B0604020202020204" pitchFamily="34" charset="0"/>
        <a:buChar char="•"/>
        <a:defRPr sz="24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sz="15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21E4CE7C-2D78-47FD-8CCB-226F2674867E}"/>
              </a:ext>
            </a:extLst>
          </p:cNvPr>
          <p:cNvSpPr>
            <a:spLocks noGrp="1"/>
          </p:cNvSpPr>
          <p:nvPr>
            <p:ph type="ftr" sz="quarter" idx="3"/>
          </p:nvPr>
        </p:nvSpPr>
        <p:spPr>
          <a:xfrm>
            <a:off x="738188" y="6429375"/>
            <a:ext cx="7294562" cy="365125"/>
          </a:xfrm>
          <a:prstGeom prst="rect">
            <a:avLst/>
          </a:prstGeom>
        </p:spPr>
        <p:txBody>
          <a:bodyPr vert="horz" lIns="91440" tIns="45720" rIns="91440" bIns="45720" rtlCol="0" anchor="b"/>
          <a:lstStyle>
            <a:lvl1pPr algn="l" eaLnBrk="1" fontAlgn="auto" hangingPunct="1">
              <a:spcBef>
                <a:spcPts val="0"/>
              </a:spcBef>
              <a:spcAft>
                <a:spcPts val="0"/>
              </a:spcAft>
              <a:defRPr sz="1000" dirty="0">
                <a:solidFill>
                  <a:schemeClr val="tx1">
                    <a:lumMod val="65000"/>
                    <a:lumOff val="3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9D01CF97-C9AC-42EF-AF19-6C702EDEF909}"/>
              </a:ext>
            </a:extLst>
          </p:cNvPr>
          <p:cNvSpPr>
            <a:spLocks noGrp="1"/>
          </p:cNvSpPr>
          <p:nvPr>
            <p:ph type="sldNum" sz="quarter" idx="4"/>
          </p:nvPr>
        </p:nvSpPr>
        <p:spPr>
          <a:xfrm>
            <a:off x="201613" y="6429375"/>
            <a:ext cx="401637" cy="365125"/>
          </a:xfrm>
          <a:prstGeom prst="rect">
            <a:avLst/>
          </a:prstGeom>
        </p:spPr>
        <p:txBody>
          <a:bodyPr vert="horz" lIns="91440" tIns="45720" rIns="91440" bIns="45720" rtlCol="0" anchor="b"/>
          <a:lstStyle>
            <a:lvl1pPr algn="l" eaLnBrk="1" fontAlgn="auto" hangingPunct="1">
              <a:spcBef>
                <a:spcPts val="0"/>
              </a:spcBef>
              <a:spcAft>
                <a:spcPts val="0"/>
              </a:spcAft>
              <a:defRPr sz="1000" smtClean="0">
                <a:solidFill>
                  <a:schemeClr val="tx1">
                    <a:lumMod val="65000"/>
                    <a:lumOff val="35000"/>
                  </a:schemeClr>
                </a:solidFill>
                <a:latin typeface="+mn-lt"/>
              </a:defRPr>
            </a:lvl1pPr>
          </a:lstStyle>
          <a:p>
            <a:pPr>
              <a:defRPr/>
            </a:pPr>
            <a:fld id="{D488AD02-30B6-4460-92D6-F25A7A78E176}" type="slidenum">
              <a:rPr lang="en-US" altLang="en-US"/>
              <a:pPr>
                <a:defRPr/>
              </a:pPr>
              <a:t>‹#›</a:t>
            </a:fld>
            <a:endParaRPr lang="en-US" altLang="en-US"/>
          </a:p>
        </p:txBody>
      </p:sp>
      <p:sp>
        <p:nvSpPr>
          <p:cNvPr id="1028" name="Text Placeholder 2">
            <a:extLst>
              <a:ext uri="{FF2B5EF4-FFF2-40B4-BE49-F238E27FC236}">
                <a16:creationId xmlns:a16="http://schemas.microsoft.com/office/drawing/2014/main" id="{D572BFCC-BAA1-4DF7-9900-BBC7CC85687B}"/>
              </a:ext>
            </a:extLst>
          </p:cNvPr>
          <p:cNvSpPr>
            <a:spLocks noGrp="1" noChangeArrowheads="1"/>
          </p:cNvSpPr>
          <p:nvPr>
            <p:ph type="body" idx="1"/>
          </p:nvPr>
        </p:nvSpPr>
        <p:spPr bwMode="auto">
          <a:xfrm>
            <a:off x="265113" y="1579563"/>
            <a:ext cx="8288337" cy="435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1029" name="Title Placeholder 1">
            <a:extLst>
              <a:ext uri="{FF2B5EF4-FFF2-40B4-BE49-F238E27FC236}">
                <a16:creationId xmlns:a16="http://schemas.microsoft.com/office/drawing/2014/main" id="{266583DC-C29F-4DF1-A228-61669A0260D2}"/>
              </a:ext>
            </a:extLst>
          </p:cNvPr>
          <p:cNvSpPr>
            <a:spLocks noGrp="1" noChangeArrowheads="1"/>
          </p:cNvSpPr>
          <p:nvPr>
            <p:ph type="title"/>
          </p:nvPr>
        </p:nvSpPr>
        <p:spPr bwMode="auto">
          <a:xfrm>
            <a:off x="195263" y="188913"/>
            <a:ext cx="7564437" cy="113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pic>
        <p:nvPicPr>
          <p:cNvPr id="1030" name="Picture 1">
            <a:extLst>
              <a:ext uri="{FF2B5EF4-FFF2-40B4-BE49-F238E27FC236}">
                <a16:creationId xmlns:a16="http://schemas.microsoft.com/office/drawing/2014/main" id="{8FB52DEC-F7D2-4769-B8B4-844B74A595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9420" b="85313"/>
          <a:stretch>
            <a:fillRect/>
          </a:stretch>
        </p:blipFill>
        <p:spPr bwMode="auto">
          <a:xfrm>
            <a:off x="6573838" y="0"/>
            <a:ext cx="2570162" cy="92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9">
            <a:extLst>
              <a:ext uri="{FF2B5EF4-FFF2-40B4-BE49-F238E27FC236}">
                <a16:creationId xmlns:a16="http://schemas.microsoft.com/office/drawing/2014/main" id="{99BB8AF9-CE19-4D14-9981-E29E5940F79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94663" y="6521450"/>
            <a:ext cx="828675" cy="22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37" r:id="rId1"/>
  </p:sldLayoutIdLst>
  <p:transition>
    <p:fade/>
  </p:transition>
  <p:hf hdr="0" ftr="0" dt="0"/>
  <p:txStyles>
    <p:titleStyle>
      <a:lvl1pPr algn="l" rtl="0" fontAlgn="base">
        <a:lnSpc>
          <a:spcPct val="90000"/>
        </a:lnSpc>
        <a:spcBef>
          <a:spcPct val="0"/>
        </a:spcBef>
        <a:spcAft>
          <a:spcPct val="0"/>
        </a:spcAft>
        <a:defRPr sz="2400" kern="1200">
          <a:solidFill>
            <a:schemeClr val="tx1"/>
          </a:solidFill>
          <a:latin typeface="+mj-lt"/>
          <a:ea typeface="+mj-ea"/>
          <a:cs typeface="+mj-cs"/>
        </a:defRPr>
      </a:lvl1pPr>
      <a:lvl2pPr algn="l" rtl="0" fontAlgn="base">
        <a:lnSpc>
          <a:spcPct val="90000"/>
        </a:lnSpc>
        <a:spcBef>
          <a:spcPct val="0"/>
        </a:spcBef>
        <a:spcAft>
          <a:spcPct val="0"/>
        </a:spcAft>
        <a:defRPr sz="2400">
          <a:solidFill>
            <a:schemeClr val="tx1"/>
          </a:solidFill>
          <a:latin typeface="Calibri" panose="020F0502020204030204" pitchFamily="34" charset="0"/>
        </a:defRPr>
      </a:lvl2pPr>
      <a:lvl3pPr algn="l" rtl="0" fontAlgn="base">
        <a:lnSpc>
          <a:spcPct val="90000"/>
        </a:lnSpc>
        <a:spcBef>
          <a:spcPct val="0"/>
        </a:spcBef>
        <a:spcAft>
          <a:spcPct val="0"/>
        </a:spcAft>
        <a:defRPr sz="2400">
          <a:solidFill>
            <a:schemeClr val="tx1"/>
          </a:solidFill>
          <a:latin typeface="Calibri" panose="020F0502020204030204" pitchFamily="34" charset="0"/>
        </a:defRPr>
      </a:lvl3pPr>
      <a:lvl4pPr algn="l" rtl="0" fontAlgn="base">
        <a:lnSpc>
          <a:spcPct val="90000"/>
        </a:lnSpc>
        <a:spcBef>
          <a:spcPct val="0"/>
        </a:spcBef>
        <a:spcAft>
          <a:spcPct val="0"/>
        </a:spcAft>
        <a:defRPr sz="2400">
          <a:solidFill>
            <a:schemeClr val="tx1"/>
          </a:solidFill>
          <a:latin typeface="Calibri" panose="020F0502020204030204" pitchFamily="34" charset="0"/>
        </a:defRPr>
      </a:lvl4pPr>
      <a:lvl5pPr algn="l" rtl="0" fontAlgn="base">
        <a:lnSpc>
          <a:spcPct val="90000"/>
        </a:lnSpc>
        <a:spcBef>
          <a:spcPct val="0"/>
        </a:spcBef>
        <a:spcAft>
          <a:spcPct val="0"/>
        </a:spcAft>
        <a:defRPr sz="2400">
          <a:solidFill>
            <a:schemeClr val="tx1"/>
          </a:solidFill>
          <a:latin typeface="Calibri" panose="020F0502020204030204" pitchFamily="34" charset="0"/>
        </a:defRPr>
      </a:lvl5pPr>
      <a:lvl6pPr marL="457200" algn="l" rtl="0" fontAlgn="base">
        <a:lnSpc>
          <a:spcPct val="90000"/>
        </a:lnSpc>
        <a:spcBef>
          <a:spcPct val="0"/>
        </a:spcBef>
        <a:spcAft>
          <a:spcPct val="0"/>
        </a:spcAft>
        <a:defRPr sz="2400">
          <a:solidFill>
            <a:schemeClr val="tx1"/>
          </a:solidFill>
          <a:latin typeface="Calibri" panose="020F0502020204030204" pitchFamily="34" charset="0"/>
        </a:defRPr>
      </a:lvl6pPr>
      <a:lvl7pPr marL="914400" algn="l" rtl="0" fontAlgn="base">
        <a:lnSpc>
          <a:spcPct val="90000"/>
        </a:lnSpc>
        <a:spcBef>
          <a:spcPct val="0"/>
        </a:spcBef>
        <a:spcAft>
          <a:spcPct val="0"/>
        </a:spcAft>
        <a:defRPr sz="2400">
          <a:solidFill>
            <a:schemeClr val="tx1"/>
          </a:solidFill>
          <a:latin typeface="Calibri" panose="020F0502020204030204" pitchFamily="34" charset="0"/>
        </a:defRPr>
      </a:lvl7pPr>
      <a:lvl8pPr marL="1371600" algn="l" rtl="0" fontAlgn="base">
        <a:lnSpc>
          <a:spcPct val="90000"/>
        </a:lnSpc>
        <a:spcBef>
          <a:spcPct val="0"/>
        </a:spcBef>
        <a:spcAft>
          <a:spcPct val="0"/>
        </a:spcAft>
        <a:defRPr sz="2400">
          <a:solidFill>
            <a:schemeClr val="tx1"/>
          </a:solidFill>
          <a:latin typeface="Calibri" panose="020F0502020204030204" pitchFamily="34" charset="0"/>
        </a:defRPr>
      </a:lvl8pPr>
      <a:lvl9pPr marL="1828800" algn="l" rtl="0" fontAlgn="base">
        <a:lnSpc>
          <a:spcPct val="90000"/>
        </a:lnSpc>
        <a:spcBef>
          <a:spcPct val="0"/>
        </a:spcBef>
        <a:spcAft>
          <a:spcPct val="0"/>
        </a:spcAft>
        <a:defRPr sz="2400">
          <a:solidFill>
            <a:schemeClr val="tx1"/>
          </a:solidFill>
          <a:latin typeface="Calibri" panose="020F0502020204030204" pitchFamily="34" charset="0"/>
        </a:defRPr>
      </a:lvl9pPr>
    </p:titleStyle>
    <p:bodyStyle>
      <a:lvl1pPr marL="228600" indent="-228600" algn="l" rtl="0" fontAlgn="base">
        <a:spcBef>
          <a:spcPts val="1200"/>
        </a:spcBef>
        <a:spcAft>
          <a:spcPct val="0"/>
        </a:spcAft>
        <a:buClr>
          <a:schemeClr val="accent2"/>
        </a:buClr>
        <a:buFont typeface="Arial" panose="020B0604020202020204" pitchFamily="34" charset="0"/>
        <a:buChar char="•"/>
        <a:defRPr sz="17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1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12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sz="15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21E4CE7C-2D78-47FD-8CCB-226F2674867E}"/>
              </a:ext>
            </a:extLst>
          </p:cNvPr>
          <p:cNvSpPr>
            <a:spLocks noGrp="1"/>
          </p:cNvSpPr>
          <p:nvPr>
            <p:ph type="ftr" sz="quarter" idx="3"/>
          </p:nvPr>
        </p:nvSpPr>
        <p:spPr>
          <a:xfrm>
            <a:off x="738188" y="6429375"/>
            <a:ext cx="7294562" cy="365125"/>
          </a:xfrm>
          <a:prstGeom prst="rect">
            <a:avLst/>
          </a:prstGeom>
        </p:spPr>
        <p:txBody>
          <a:bodyPr vert="horz" lIns="91440" tIns="45720" rIns="91440" bIns="45720" rtlCol="0" anchor="b"/>
          <a:lstStyle>
            <a:lvl1pPr algn="l" eaLnBrk="1" fontAlgn="auto" hangingPunct="1">
              <a:spcBef>
                <a:spcPts val="0"/>
              </a:spcBef>
              <a:spcAft>
                <a:spcPts val="0"/>
              </a:spcAft>
              <a:defRPr sz="1000" dirty="0">
                <a:solidFill>
                  <a:schemeClr val="tx1">
                    <a:lumMod val="65000"/>
                    <a:lumOff val="3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9D01CF97-C9AC-42EF-AF19-6C702EDEF909}"/>
              </a:ext>
            </a:extLst>
          </p:cNvPr>
          <p:cNvSpPr>
            <a:spLocks noGrp="1"/>
          </p:cNvSpPr>
          <p:nvPr>
            <p:ph type="sldNum" sz="quarter" idx="4"/>
          </p:nvPr>
        </p:nvSpPr>
        <p:spPr>
          <a:xfrm>
            <a:off x="201613" y="6429375"/>
            <a:ext cx="401637" cy="365125"/>
          </a:xfrm>
          <a:prstGeom prst="rect">
            <a:avLst/>
          </a:prstGeom>
        </p:spPr>
        <p:txBody>
          <a:bodyPr vert="horz" lIns="91440" tIns="45720" rIns="91440" bIns="45720" rtlCol="0" anchor="b"/>
          <a:lstStyle>
            <a:lvl1pPr algn="l" eaLnBrk="1" fontAlgn="auto" hangingPunct="1">
              <a:spcBef>
                <a:spcPts val="0"/>
              </a:spcBef>
              <a:spcAft>
                <a:spcPts val="0"/>
              </a:spcAft>
              <a:defRPr sz="1000" smtClean="0">
                <a:solidFill>
                  <a:schemeClr val="tx1">
                    <a:lumMod val="65000"/>
                    <a:lumOff val="35000"/>
                  </a:schemeClr>
                </a:solidFill>
                <a:latin typeface="+mn-lt"/>
              </a:defRPr>
            </a:lvl1pPr>
          </a:lstStyle>
          <a:p>
            <a:pPr>
              <a:defRPr/>
            </a:pPr>
            <a:fld id="{D488AD02-30B6-4460-92D6-F25A7A78E176}" type="slidenum">
              <a:rPr lang="en-US" altLang="en-US"/>
              <a:pPr>
                <a:defRPr/>
              </a:pPr>
              <a:t>‹#›</a:t>
            </a:fld>
            <a:endParaRPr lang="en-US" altLang="en-US"/>
          </a:p>
        </p:txBody>
      </p:sp>
      <p:sp>
        <p:nvSpPr>
          <p:cNvPr id="1028" name="Text Placeholder 2">
            <a:extLst>
              <a:ext uri="{FF2B5EF4-FFF2-40B4-BE49-F238E27FC236}">
                <a16:creationId xmlns:a16="http://schemas.microsoft.com/office/drawing/2014/main" id="{D572BFCC-BAA1-4DF7-9900-BBC7CC85687B}"/>
              </a:ext>
            </a:extLst>
          </p:cNvPr>
          <p:cNvSpPr>
            <a:spLocks noGrp="1" noChangeArrowheads="1"/>
          </p:cNvSpPr>
          <p:nvPr>
            <p:ph type="body" idx="1"/>
          </p:nvPr>
        </p:nvSpPr>
        <p:spPr bwMode="auto">
          <a:xfrm>
            <a:off x="265113" y="1579563"/>
            <a:ext cx="8288337" cy="435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1029" name="Title Placeholder 1">
            <a:extLst>
              <a:ext uri="{FF2B5EF4-FFF2-40B4-BE49-F238E27FC236}">
                <a16:creationId xmlns:a16="http://schemas.microsoft.com/office/drawing/2014/main" id="{266583DC-C29F-4DF1-A228-61669A0260D2}"/>
              </a:ext>
            </a:extLst>
          </p:cNvPr>
          <p:cNvSpPr>
            <a:spLocks noGrp="1" noChangeArrowheads="1"/>
          </p:cNvSpPr>
          <p:nvPr>
            <p:ph type="title"/>
          </p:nvPr>
        </p:nvSpPr>
        <p:spPr bwMode="auto">
          <a:xfrm>
            <a:off x="195263" y="188913"/>
            <a:ext cx="7564437" cy="113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pic>
        <p:nvPicPr>
          <p:cNvPr id="1030" name="Picture 1">
            <a:extLst>
              <a:ext uri="{FF2B5EF4-FFF2-40B4-BE49-F238E27FC236}">
                <a16:creationId xmlns:a16="http://schemas.microsoft.com/office/drawing/2014/main" id="{8FB52DEC-F7D2-4769-B8B4-844B74A595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9420" b="85313"/>
          <a:stretch>
            <a:fillRect/>
          </a:stretch>
        </p:blipFill>
        <p:spPr bwMode="auto">
          <a:xfrm>
            <a:off x="6573838" y="0"/>
            <a:ext cx="2570162" cy="92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9">
            <a:extLst>
              <a:ext uri="{FF2B5EF4-FFF2-40B4-BE49-F238E27FC236}">
                <a16:creationId xmlns:a16="http://schemas.microsoft.com/office/drawing/2014/main" id="{99BB8AF9-CE19-4D14-9981-E29E5940F79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94663" y="6521450"/>
            <a:ext cx="828675" cy="22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39" r:id="rId1"/>
  </p:sldLayoutIdLst>
  <p:transition>
    <p:fade/>
  </p:transition>
  <p:hf hdr="0" ftr="0" dt="0"/>
  <p:txStyles>
    <p:titleStyle>
      <a:lvl1pPr algn="l" rtl="0" fontAlgn="base">
        <a:lnSpc>
          <a:spcPct val="90000"/>
        </a:lnSpc>
        <a:spcBef>
          <a:spcPct val="0"/>
        </a:spcBef>
        <a:spcAft>
          <a:spcPct val="0"/>
        </a:spcAft>
        <a:defRPr sz="2400" kern="1200">
          <a:solidFill>
            <a:schemeClr val="tx1"/>
          </a:solidFill>
          <a:latin typeface="+mj-lt"/>
          <a:ea typeface="+mj-ea"/>
          <a:cs typeface="+mj-cs"/>
        </a:defRPr>
      </a:lvl1pPr>
      <a:lvl2pPr algn="l" rtl="0" fontAlgn="base">
        <a:lnSpc>
          <a:spcPct val="90000"/>
        </a:lnSpc>
        <a:spcBef>
          <a:spcPct val="0"/>
        </a:spcBef>
        <a:spcAft>
          <a:spcPct val="0"/>
        </a:spcAft>
        <a:defRPr sz="2400">
          <a:solidFill>
            <a:schemeClr val="tx1"/>
          </a:solidFill>
          <a:latin typeface="Calibri" panose="020F0502020204030204" pitchFamily="34" charset="0"/>
        </a:defRPr>
      </a:lvl2pPr>
      <a:lvl3pPr algn="l" rtl="0" fontAlgn="base">
        <a:lnSpc>
          <a:spcPct val="90000"/>
        </a:lnSpc>
        <a:spcBef>
          <a:spcPct val="0"/>
        </a:spcBef>
        <a:spcAft>
          <a:spcPct val="0"/>
        </a:spcAft>
        <a:defRPr sz="2400">
          <a:solidFill>
            <a:schemeClr val="tx1"/>
          </a:solidFill>
          <a:latin typeface="Calibri" panose="020F0502020204030204" pitchFamily="34" charset="0"/>
        </a:defRPr>
      </a:lvl3pPr>
      <a:lvl4pPr algn="l" rtl="0" fontAlgn="base">
        <a:lnSpc>
          <a:spcPct val="90000"/>
        </a:lnSpc>
        <a:spcBef>
          <a:spcPct val="0"/>
        </a:spcBef>
        <a:spcAft>
          <a:spcPct val="0"/>
        </a:spcAft>
        <a:defRPr sz="2400">
          <a:solidFill>
            <a:schemeClr val="tx1"/>
          </a:solidFill>
          <a:latin typeface="Calibri" panose="020F0502020204030204" pitchFamily="34" charset="0"/>
        </a:defRPr>
      </a:lvl4pPr>
      <a:lvl5pPr algn="l" rtl="0" fontAlgn="base">
        <a:lnSpc>
          <a:spcPct val="90000"/>
        </a:lnSpc>
        <a:spcBef>
          <a:spcPct val="0"/>
        </a:spcBef>
        <a:spcAft>
          <a:spcPct val="0"/>
        </a:spcAft>
        <a:defRPr sz="2400">
          <a:solidFill>
            <a:schemeClr val="tx1"/>
          </a:solidFill>
          <a:latin typeface="Calibri" panose="020F0502020204030204" pitchFamily="34" charset="0"/>
        </a:defRPr>
      </a:lvl5pPr>
      <a:lvl6pPr marL="457200" algn="l" rtl="0" fontAlgn="base">
        <a:lnSpc>
          <a:spcPct val="90000"/>
        </a:lnSpc>
        <a:spcBef>
          <a:spcPct val="0"/>
        </a:spcBef>
        <a:spcAft>
          <a:spcPct val="0"/>
        </a:spcAft>
        <a:defRPr sz="2400">
          <a:solidFill>
            <a:schemeClr val="tx1"/>
          </a:solidFill>
          <a:latin typeface="Calibri" panose="020F0502020204030204" pitchFamily="34" charset="0"/>
        </a:defRPr>
      </a:lvl6pPr>
      <a:lvl7pPr marL="914400" algn="l" rtl="0" fontAlgn="base">
        <a:lnSpc>
          <a:spcPct val="90000"/>
        </a:lnSpc>
        <a:spcBef>
          <a:spcPct val="0"/>
        </a:spcBef>
        <a:spcAft>
          <a:spcPct val="0"/>
        </a:spcAft>
        <a:defRPr sz="2400">
          <a:solidFill>
            <a:schemeClr val="tx1"/>
          </a:solidFill>
          <a:latin typeface="Calibri" panose="020F0502020204030204" pitchFamily="34" charset="0"/>
        </a:defRPr>
      </a:lvl7pPr>
      <a:lvl8pPr marL="1371600" algn="l" rtl="0" fontAlgn="base">
        <a:lnSpc>
          <a:spcPct val="90000"/>
        </a:lnSpc>
        <a:spcBef>
          <a:spcPct val="0"/>
        </a:spcBef>
        <a:spcAft>
          <a:spcPct val="0"/>
        </a:spcAft>
        <a:defRPr sz="2400">
          <a:solidFill>
            <a:schemeClr val="tx1"/>
          </a:solidFill>
          <a:latin typeface="Calibri" panose="020F0502020204030204" pitchFamily="34" charset="0"/>
        </a:defRPr>
      </a:lvl8pPr>
      <a:lvl9pPr marL="1828800" algn="l" rtl="0" fontAlgn="base">
        <a:lnSpc>
          <a:spcPct val="90000"/>
        </a:lnSpc>
        <a:spcBef>
          <a:spcPct val="0"/>
        </a:spcBef>
        <a:spcAft>
          <a:spcPct val="0"/>
        </a:spcAft>
        <a:defRPr sz="2400">
          <a:solidFill>
            <a:schemeClr val="tx1"/>
          </a:solidFill>
          <a:latin typeface="Calibri" panose="020F0502020204030204" pitchFamily="34" charset="0"/>
        </a:defRPr>
      </a:lvl9pPr>
    </p:titleStyle>
    <p:bodyStyle>
      <a:lvl1pPr marL="228600" indent="-228600" algn="l" rtl="0" fontAlgn="base">
        <a:spcBef>
          <a:spcPts val="1200"/>
        </a:spcBef>
        <a:spcAft>
          <a:spcPct val="0"/>
        </a:spcAft>
        <a:buClr>
          <a:schemeClr val="accent2"/>
        </a:buClr>
        <a:buFont typeface="Arial" panose="020B0604020202020204" pitchFamily="34" charset="0"/>
        <a:buChar char="•"/>
        <a:defRPr sz="17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1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12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sz="15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21E4CE7C-2D78-47FD-8CCB-226F2674867E}"/>
              </a:ext>
            </a:extLst>
          </p:cNvPr>
          <p:cNvSpPr>
            <a:spLocks noGrp="1"/>
          </p:cNvSpPr>
          <p:nvPr>
            <p:ph type="ftr" sz="quarter" idx="3"/>
          </p:nvPr>
        </p:nvSpPr>
        <p:spPr>
          <a:xfrm>
            <a:off x="738188" y="6429375"/>
            <a:ext cx="7294562" cy="365125"/>
          </a:xfrm>
          <a:prstGeom prst="rect">
            <a:avLst/>
          </a:prstGeom>
        </p:spPr>
        <p:txBody>
          <a:bodyPr vert="horz" lIns="91440" tIns="45720" rIns="91440" bIns="45720" rtlCol="0" anchor="b"/>
          <a:lstStyle>
            <a:lvl1pPr algn="l" eaLnBrk="1" fontAlgn="auto" hangingPunct="1">
              <a:spcBef>
                <a:spcPts val="0"/>
              </a:spcBef>
              <a:spcAft>
                <a:spcPts val="0"/>
              </a:spcAft>
              <a:defRPr sz="1000" dirty="0">
                <a:solidFill>
                  <a:schemeClr val="tx1">
                    <a:lumMod val="65000"/>
                    <a:lumOff val="3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9D01CF97-C9AC-42EF-AF19-6C702EDEF909}"/>
              </a:ext>
            </a:extLst>
          </p:cNvPr>
          <p:cNvSpPr>
            <a:spLocks noGrp="1"/>
          </p:cNvSpPr>
          <p:nvPr>
            <p:ph type="sldNum" sz="quarter" idx="4"/>
          </p:nvPr>
        </p:nvSpPr>
        <p:spPr>
          <a:xfrm>
            <a:off x="201613" y="6429375"/>
            <a:ext cx="401637" cy="365125"/>
          </a:xfrm>
          <a:prstGeom prst="rect">
            <a:avLst/>
          </a:prstGeom>
        </p:spPr>
        <p:txBody>
          <a:bodyPr vert="horz" lIns="91440" tIns="45720" rIns="91440" bIns="45720" rtlCol="0" anchor="b"/>
          <a:lstStyle>
            <a:lvl1pPr algn="l" eaLnBrk="1" fontAlgn="auto" hangingPunct="1">
              <a:spcBef>
                <a:spcPts val="0"/>
              </a:spcBef>
              <a:spcAft>
                <a:spcPts val="0"/>
              </a:spcAft>
              <a:defRPr sz="1000" smtClean="0">
                <a:solidFill>
                  <a:schemeClr val="tx1">
                    <a:lumMod val="65000"/>
                    <a:lumOff val="35000"/>
                  </a:schemeClr>
                </a:solidFill>
                <a:latin typeface="+mn-lt"/>
              </a:defRPr>
            </a:lvl1pPr>
          </a:lstStyle>
          <a:p>
            <a:pPr>
              <a:defRPr/>
            </a:pPr>
            <a:fld id="{D488AD02-30B6-4460-92D6-F25A7A78E176}" type="slidenum">
              <a:rPr lang="en-US" altLang="en-US"/>
              <a:pPr>
                <a:defRPr/>
              </a:pPr>
              <a:t>‹#›</a:t>
            </a:fld>
            <a:endParaRPr lang="en-US" altLang="en-US"/>
          </a:p>
        </p:txBody>
      </p:sp>
      <p:sp>
        <p:nvSpPr>
          <p:cNvPr id="1028" name="Text Placeholder 2">
            <a:extLst>
              <a:ext uri="{FF2B5EF4-FFF2-40B4-BE49-F238E27FC236}">
                <a16:creationId xmlns:a16="http://schemas.microsoft.com/office/drawing/2014/main" id="{D572BFCC-BAA1-4DF7-9900-BBC7CC85687B}"/>
              </a:ext>
            </a:extLst>
          </p:cNvPr>
          <p:cNvSpPr>
            <a:spLocks noGrp="1" noChangeArrowheads="1"/>
          </p:cNvSpPr>
          <p:nvPr>
            <p:ph type="body" idx="1"/>
          </p:nvPr>
        </p:nvSpPr>
        <p:spPr bwMode="auto">
          <a:xfrm>
            <a:off x="265113" y="1579563"/>
            <a:ext cx="8288337" cy="435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1029" name="Title Placeholder 1">
            <a:extLst>
              <a:ext uri="{FF2B5EF4-FFF2-40B4-BE49-F238E27FC236}">
                <a16:creationId xmlns:a16="http://schemas.microsoft.com/office/drawing/2014/main" id="{266583DC-C29F-4DF1-A228-61669A0260D2}"/>
              </a:ext>
            </a:extLst>
          </p:cNvPr>
          <p:cNvSpPr>
            <a:spLocks noGrp="1" noChangeArrowheads="1"/>
          </p:cNvSpPr>
          <p:nvPr>
            <p:ph type="title"/>
          </p:nvPr>
        </p:nvSpPr>
        <p:spPr bwMode="auto">
          <a:xfrm>
            <a:off x="195263" y="188913"/>
            <a:ext cx="7564437" cy="113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pic>
        <p:nvPicPr>
          <p:cNvPr id="1030" name="Picture 1">
            <a:extLst>
              <a:ext uri="{FF2B5EF4-FFF2-40B4-BE49-F238E27FC236}">
                <a16:creationId xmlns:a16="http://schemas.microsoft.com/office/drawing/2014/main" id="{8FB52DEC-F7D2-4769-B8B4-844B74A595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9420" b="85313"/>
          <a:stretch>
            <a:fillRect/>
          </a:stretch>
        </p:blipFill>
        <p:spPr bwMode="auto">
          <a:xfrm>
            <a:off x="6573838" y="0"/>
            <a:ext cx="2570162" cy="92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9">
            <a:extLst>
              <a:ext uri="{FF2B5EF4-FFF2-40B4-BE49-F238E27FC236}">
                <a16:creationId xmlns:a16="http://schemas.microsoft.com/office/drawing/2014/main" id="{99BB8AF9-CE19-4D14-9981-E29E5940F79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94663" y="6521450"/>
            <a:ext cx="828675" cy="22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41" r:id="rId1"/>
  </p:sldLayoutIdLst>
  <p:transition>
    <p:fade/>
  </p:transition>
  <p:hf hdr="0" ftr="0" dt="0"/>
  <p:txStyles>
    <p:titleStyle>
      <a:lvl1pPr algn="l" rtl="0" fontAlgn="base">
        <a:lnSpc>
          <a:spcPct val="90000"/>
        </a:lnSpc>
        <a:spcBef>
          <a:spcPct val="0"/>
        </a:spcBef>
        <a:spcAft>
          <a:spcPct val="0"/>
        </a:spcAft>
        <a:defRPr sz="2400" kern="1200">
          <a:solidFill>
            <a:schemeClr val="tx1"/>
          </a:solidFill>
          <a:latin typeface="+mj-lt"/>
          <a:ea typeface="+mj-ea"/>
          <a:cs typeface="+mj-cs"/>
        </a:defRPr>
      </a:lvl1pPr>
      <a:lvl2pPr algn="l" rtl="0" fontAlgn="base">
        <a:lnSpc>
          <a:spcPct val="90000"/>
        </a:lnSpc>
        <a:spcBef>
          <a:spcPct val="0"/>
        </a:spcBef>
        <a:spcAft>
          <a:spcPct val="0"/>
        </a:spcAft>
        <a:defRPr sz="2400">
          <a:solidFill>
            <a:schemeClr val="tx1"/>
          </a:solidFill>
          <a:latin typeface="Calibri" panose="020F0502020204030204" pitchFamily="34" charset="0"/>
        </a:defRPr>
      </a:lvl2pPr>
      <a:lvl3pPr algn="l" rtl="0" fontAlgn="base">
        <a:lnSpc>
          <a:spcPct val="90000"/>
        </a:lnSpc>
        <a:spcBef>
          <a:spcPct val="0"/>
        </a:spcBef>
        <a:spcAft>
          <a:spcPct val="0"/>
        </a:spcAft>
        <a:defRPr sz="2400">
          <a:solidFill>
            <a:schemeClr val="tx1"/>
          </a:solidFill>
          <a:latin typeface="Calibri" panose="020F0502020204030204" pitchFamily="34" charset="0"/>
        </a:defRPr>
      </a:lvl3pPr>
      <a:lvl4pPr algn="l" rtl="0" fontAlgn="base">
        <a:lnSpc>
          <a:spcPct val="90000"/>
        </a:lnSpc>
        <a:spcBef>
          <a:spcPct val="0"/>
        </a:spcBef>
        <a:spcAft>
          <a:spcPct val="0"/>
        </a:spcAft>
        <a:defRPr sz="2400">
          <a:solidFill>
            <a:schemeClr val="tx1"/>
          </a:solidFill>
          <a:latin typeface="Calibri" panose="020F0502020204030204" pitchFamily="34" charset="0"/>
        </a:defRPr>
      </a:lvl4pPr>
      <a:lvl5pPr algn="l" rtl="0" fontAlgn="base">
        <a:lnSpc>
          <a:spcPct val="90000"/>
        </a:lnSpc>
        <a:spcBef>
          <a:spcPct val="0"/>
        </a:spcBef>
        <a:spcAft>
          <a:spcPct val="0"/>
        </a:spcAft>
        <a:defRPr sz="2400">
          <a:solidFill>
            <a:schemeClr val="tx1"/>
          </a:solidFill>
          <a:latin typeface="Calibri" panose="020F0502020204030204" pitchFamily="34" charset="0"/>
        </a:defRPr>
      </a:lvl5pPr>
      <a:lvl6pPr marL="457200" algn="l" rtl="0" fontAlgn="base">
        <a:lnSpc>
          <a:spcPct val="90000"/>
        </a:lnSpc>
        <a:spcBef>
          <a:spcPct val="0"/>
        </a:spcBef>
        <a:spcAft>
          <a:spcPct val="0"/>
        </a:spcAft>
        <a:defRPr sz="2400">
          <a:solidFill>
            <a:schemeClr val="tx1"/>
          </a:solidFill>
          <a:latin typeface="Calibri" panose="020F0502020204030204" pitchFamily="34" charset="0"/>
        </a:defRPr>
      </a:lvl6pPr>
      <a:lvl7pPr marL="914400" algn="l" rtl="0" fontAlgn="base">
        <a:lnSpc>
          <a:spcPct val="90000"/>
        </a:lnSpc>
        <a:spcBef>
          <a:spcPct val="0"/>
        </a:spcBef>
        <a:spcAft>
          <a:spcPct val="0"/>
        </a:spcAft>
        <a:defRPr sz="2400">
          <a:solidFill>
            <a:schemeClr val="tx1"/>
          </a:solidFill>
          <a:latin typeface="Calibri" panose="020F0502020204030204" pitchFamily="34" charset="0"/>
        </a:defRPr>
      </a:lvl7pPr>
      <a:lvl8pPr marL="1371600" algn="l" rtl="0" fontAlgn="base">
        <a:lnSpc>
          <a:spcPct val="90000"/>
        </a:lnSpc>
        <a:spcBef>
          <a:spcPct val="0"/>
        </a:spcBef>
        <a:spcAft>
          <a:spcPct val="0"/>
        </a:spcAft>
        <a:defRPr sz="2400">
          <a:solidFill>
            <a:schemeClr val="tx1"/>
          </a:solidFill>
          <a:latin typeface="Calibri" panose="020F0502020204030204" pitchFamily="34" charset="0"/>
        </a:defRPr>
      </a:lvl8pPr>
      <a:lvl9pPr marL="1828800" algn="l" rtl="0" fontAlgn="base">
        <a:lnSpc>
          <a:spcPct val="90000"/>
        </a:lnSpc>
        <a:spcBef>
          <a:spcPct val="0"/>
        </a:spcBef>
        <a:spcAft>
          <a:spcPct val="0"/>
        </a:spcAft>
        <a:defRPr sz="2400">
          <a:solidFill>
            <a:schemeClr val="tx1"/>
          </a:solidFill>
          <a:latin typeface="Calibri" panose="020F0502020204030204" pitchFamily="34" charset="0"/>
        </a:defRPr>
      </a:lvl9pPr>
    </p:titleStyle>
    <p:bodyStyle>
      <a:lvl1pPr marL="228600" indent="-228600" algn="l" rtl="0" fontAlgn="base">
        <a:spcBef>
          <a:spcPts val="1200"/>
        </a:spcBef>
        <a:spcAft>
          <a:spcPct val="0"/>
        </a:spcAft>
        <a:buClr>
          <a:schemeClr val="accent2"/>
        </a:buClr>
        <a:buFont typeface="Arial" panose="020B0604020202020204" pitchFamily="34" charset="0"/>
        <a:buChar char="•"/>
        <a:defRPr sz="17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1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12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sz="15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21E4CE7C-2D78-47FD-8CCB-226F2674867E}"/>
              </a:ext>
            </a:extLst>
          </p:cNvPr>
          <p:cNvSpPr>
            <a:spLocks noGrp="1"/>
          </p:cNvSpPr>
          <p:nvPr>
            <p:ph type="ftr" sz="quarter" idx="3"/>
          </p:nvPr>
        </p:nvSpPr>
        <p:spPr>
          <a:xfrm>
            <a:off x="738188" y="6429375"/>
            <a:ext cx="7294562" cy="365125"/>
          </a:xfrm>
          <a:prstGeom prst="rect">
            <a:avLst/>
          </a:prstGeom>
        </p:spPr>
        <p:txBody>
          <a:bodyPr vert="horz" lIns="91440" tIns="45720" rIns="91440" bIns="45720" rtlCol="0" anchor="b"/>
          <a:lstStyle>
            <a:lvl1pPr algn="l" eaLnBrk="1" fontAlgn="auto" hangingPunct="1">
              <a:spcBef>
                <a:spcPts val="0"/>
              </a:spcBef>
              <a:spcAft>
                <a:spcPts val="0"/>
              </a:spcAft>
              <a:defRPr sz="1000" dirty="0">
                <a:solidFill>
                  <a:schemeClr val="tx1">
                    <a:lumMod val="65000"/>
                    <a:lumOff val="3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9D01CF97-C9AC-42EF-AF19-6C702EDEF909}"/>
              </a:ext>
            </a:extLst>
          </p:cNvPr>
          <p:cNvSpPr>
            <a:spLocks noGrp="1"/>
          </p:cNvSpPr>
          <p:nvPr>
            <p:ph type="sldNum" sz="quarter" idx="4"/>
          </p:nvPr>
        </p:nvSpPr>
        <p:spPr>
          <a:xfrm>
            <a:off x="201613" y="6429375"/>
            <a:ext cx="401637" cy="365125"/>
          </a:xfrm>
          <a:prstGeom prst="rect">
            <a:avLst/>
          </a:prstGeom>
        </p:spPr>
        <p:txBody>
          <a:bodyPr vert="horz" lIns="91440" tIns="45720" rIns="91440" bIns="45720" rtlCol="0" anchor="b"/>
          <a:lstStyle>
            <a:lvl1pPr algn="l" eaLnBrk="1" fontAlgn="auto" hangingPunct="1">
              <a:spcBef>
                <a:spcPts val="0"/>
              </a:spcBef>
              <a:spcAft>
                <a:spcPts val="0"/>
              </a:spcAft>
              <a:defRPr sz="1000" smtClean="0">
                <a:solidFill>
                  <a:schemeClr val="tx1">
                    <a:lumMod val="65000"/>
                    <a:lumOff val="35000"/>
                  </a:schemeClr>
                </a:solidFill>
                <a:latin typeface="+mn-lt"/>
              </a:defRPr>
            </a:lvl1pPr>
          </a:lstStyle>
          <a:p>
            <a:pPr>
              <a:defRPr/>
            </a:pPr>
            <a:fld id="{D488AD02-30B6-4460-92D6-F25A7A78E176}" type="slidenum">
              <a:rPr lang="en-US" altLang="en-US"/>
              <a:pPr>
                <a:defRPr/>
              </a:pPr>
              <a:t>‹#›</a:t>
            </a:fld>
            <a:endParaRPr lang="en-US" altLang="en-US"/>
          </a:p>
        </p:txBody>
      </p:sp>
      <p:sp>
        <p:nvSpPr>
          <p:cNvPr id="1028" name="Text Placeholder 2">
            <a:extLst>
              <a:ext uri="{FF2B5EF4-FFF2-40B4-BE49-F238E27FC236}">
                <a16:creationId xmlns:a16="http://schemas.microsoft.com/office/drawing/2014/main" id="{D572BFCC-BAA1-4DF7-9900-BBC7CC85687B}"/>
              </a:ext>
            </a:extLst>
          </p:cNvPr>
          <p:cNvSpPr>
            <a:spLocks noGrp="1" noChangeArrowheads="1"/>
          </p:cNvSpPr>
          <p:nvPr>
            <p:ph type="body" idx="1"/>
          </p:nvPr>
        </p:nvSpPr>
        <p:spPr bwMode="auto">
          <a:xfrm>
            <a:off x="265113" y="1579563"/>
            <a:ext cx="8288337" cy="435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1029" name="Title Placeholder 1">
            <a:extLst>
              <a:ext uri="{FF2B5EF4-FFF2-40B4-BE49-F238E27FC236}">
                <a16:creationId xmlns:a16="http://schemas.microsoft.com/office/drawing/2014/main" id="{266583DC-C29F-4DF1-A228-61669A0260D2}"/>
              </a:ext>
            </a:extLst>
          </p:cNvPr>
          <p:cNvSpPr>
            <a:spLocks noGrp="1" noChangeArrowheads="1"/>
          </p:cNvSpPr>
          <p:nvPr>
            <p:ph type="title"/>
          </p:nvPr>
        </p:nvSpPr>
        <p:spPr bwMode="auto">
          <a:xfrm>
            <a:off x="195263" y="188913"/>
            <a:ext cx="7564437" cy="113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pic>
        <p:nvPicPr>
          <p:cNvPr id="1030" name="Picture 1">
            <a:extLst>
              <a:ext uri="{FF2B5EF4-FFF2-40B4-BE49-F238E27FC236}">
                <a16:creationId xmlns:a16="http://schemas.microsoft.com/office/drawing/2014/main" id="{8FB52DEC-F7D2-4769-B8B4-844B74A595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9420" b="85313"/>
          <a:stretch>
            <a:fillRect/>
          </a:stretch>
        </p:blipFill>
        <p:spPr bwMode="auto">
          <a:xfrm>
            <a:off x="6573838" y="0"/>
            <a:ext cx="2570162" cy="92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9">
            <a:extLst>
              <a:ext uri="{FF2B5EF4-FFF2-40B4-BE49-F238E27FC236}">
                <a16:creationId xmlns:a16="http://schemas.microsoft.com/office/drawing/2014/main" id="{99BB8AF9-CE19-4D14-9981-E29E5940F79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94663" y="6521450"/>
            <a:ext cx="828675" cy="22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45" r:id="rId1"/>
  </p:sldLayoutIdLst>
  <p:transition>
    <p:fade/>
  </p:transition>
  <p:hf hdr="0" ftr="0" dt="0"/>
  <p:txStyles>
    <p:titleStyle>
      <a:lvl1pPr algn="l" rtl="0" fontAlgn="base">
        <a:lnSpc>
          <a:spcPct val="90000"/>
        </a:lnSpc>
        <a:spcBef>
          <a:spcPct val="0"/>
        </a:spcBef>
        <a:spcAft>
          <a:spcPct val="0"/>
        </a:spcAft>
        <a:defRPr sz="2400" kern="1200">
          <a:solidFill>
            <a:schemeClr val="tx1"/>
          </a:solidFill>
          <a:latin typeface="+mj-lt"/>
          <a:ea typeface="+mj-ea"/>
          <a:cs typeface="+mj-cs"/>
        </a:defRPr>
      </a:lvl1pPr>
      <a:lvl2pPr algn="l" rtl="0" fontAlgn="base">
        <a:lnSpc>
          <a:spcPct val="90000"/>
        </a:lnSpc>
        <a:spcBef>
          <a:spcPct val="0"/>
        </a:spcBef>
        <a:spcAft>
          <a:spcPct val="0"/>
        </a:spcAft>
        <a:defRPr sz="2400">
          <a:solidFill>
            <a:schemeClr val="tx1"/>
          </a:solidFill>
          <a:latin typeface="Calibri" panose="020F0502020204030204" pitchFamily="34" charset="0"/>
        </a:defRPr>
      </a:lvl2pPr>
      <a:lvl3pPr algn="l" rtl="0" fontAlgn="base">
        <a:lnSpc>
          <a:spcPct val="90000"/>
        </a:lnSpc>
        <a:spcBef>
          <a:spcPct val="0"/>
        </a:spcBef>
        <a:spcAft>
          <a:spcPct val="0"/>
        </a:spcAft>
        <a:defRPr sz="2400">
          <a:solidFill>
            <a:schemeClr val="tx1"/>
          </a:solidFill>
          <a:latin typeface="Calibri" panose="020F0502020204030204" pitchFamily="34" charset="0"/>
        </a:defRPr>
      </a:lvl3pPr>
      <a:lvl4pPr algn="l" rtl="0" fontAlgn="base">
        <a:lnSpc>
          <a:spcPct val="90000"/>
        </a:lnSpc>
        <a:spcBef>
          <a:spcPct val="0"/>
        </a:spcBef>
        <a:spcAft>
          <a:spcPct val="0"/>
        </a:spcAft>
        <a:defRPr sz="2400">
          <a:solidFill>
            <a:schemeClr val="tx1"/>
          </a:solidFill>
          <a:latin typeface="Calibri" panose="020F0502020204030204" pitchFamily="34" charset="0"/>
        </a:defRPr>
      </a:lvl4pPr>
      <a:lvl5pPr algn="l" rtl="0" fontAlgn="base">
        <a:lnSpc>
          <a:spcPct val="90000"/>
        </a:lnSpc>
        <a:spcBef>
          <a:spcPct val="0"/>
        </a:spcBef>
        <a:spcAft>
          <a:spcPct val="0"/>
        </a:spcAft>
        <a:defRPr sz="2400">
          <a:solidFill>
            <a:schemeClr val="tx1"/>
          </a:solidFill>
          <a:latin typeface="Calibri" panose="020F0502020204030204" pitchFamily="34" charset="0"/>
        </a:defRPr>
      </a:lvl5pPr>
      <a:lvl6pPr marL="457200" algn="l" rtl="0" fontAlgn="base">
        <a:lnSpc>
          <a:spcPct val="90000"/>
        </a:lnSpc>
        <a:spcBef>
          <a:spcPct val="0"/>
        </a:spcBef>
        <a:spcAft>
          <a:spcPct val="0"/>
        </a:spcAft>
        <a:defRPr sz="2400">
          <a:solidFill>
            <a:schemeClr val="tx1"/>
          </a:solidFill>
          <a:latin typeface="Calibri" panose="020F0502020204030204" pitchFamily="34" charset="0"/>
        </a:defRPr>
      </a:lvl6pPr>
      <a:lvl7pPr marL="914400" algn="l" rtl="0" fontAlgn="base">
        <a:lnSpc>
          <a:spcPct val="90000"/>
        </a:lnSpc>
        <a:spcBef>
          <a:spcPct val="0"/>
        </a:spcBef>
        <a:spcAft>
          <a:spcPct val="0"/>
        </a:spcAft>
        <a:defRPr sz="2400">
          <a:solidFill>
            <a:schemeClr val="tx1"/>
          </a:solidFill>
          <a:latin typeface="Calibri" panose="020F0502020204030204" pitchFamily="34" charset="0"/>
        </a:defRPr>
      </a:lvl7pPr>
      <a:lvl8pPr marL="1371600" algn="l" rtl="0" fontAlgn="base">
        <a:lnSpc>
          <a:spcPct val="90000"/>
        </a:lnSpc>
        <a:spcBef>
          <a:spcPct val="0"/>
        </a:spcBef>
        <a:spcAft>
          <a:spcPct val="0"/>
        </a:spcAft>
        <a:defRPr sz="2400">
          <a:solidFill>
            <a:schemeClr val="tx1"/>
          </a:solidFill>
          <a:latin typeface="Calibri" panose="020F0502020204030204" pitchFamily="34" charset="0"/>
        </a:defRPr>
      </a:lvl8pPr>
      <a:lvl9pPr marL="1828800" algn="l" rtl="0" fontAlgn="base">
        <a:lnSpc>
          <a:spcPct val="90000"/>
        </a:lnSpc>
        <a:spcBef>
          <a:spcPct val="0"/>
        </a:spcBef>
        <a:spcAft>
          <a:spcPct val="0"/>
        </a:spcAft>
        <a:defRPr sz="2400">
          <a:solidFill>
            <a:schemeClr val="tx1"/>
          </a:solidFill>
          <a:latin typeface="Calibri" panose="020F0502020204030204" pitchFamily="34" charset="0"/>
        </a:defRPr>
      </a:lvl9pPr>
    </p:titleStyle>
    <p:bodyStyle>
      <a:lvl1pPr marL="228600" indent="-228600" algn="l" rtl="0" fontAlgn="base">
        <a:spcBef>
          <a:spcPts val="1200"/>
        </a:spcBef>
        <a:spcAft>
          <a:spcPct val="0"/>
        </a:spcAft>
        <a:buClr>
          <a:schemeClr val="accent2"/>
        </a:buClr>
        <a:buFont typeface="Arial" panose="020B0604020202020204" pitchFamily="34" charset="0"/>
        <a:buChar char="•"/>
        <a:defRPr sz="17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1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12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sz="15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hyperlink" Target="https://www.magellanhealthcare.com/covid-19-2/covid-19/" TargetMode="External"/><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8" Type="http://schemas.openxmlformats.org/officeDocument/2006/relationships/hyperlink" Target="http://www.nlm.nih.gov/medlineplus/magazine/issues/winter08/articles/winter08pg5-6.html" TargetMode="External"/><Relationship Id="rId13" Type="http://schemas.openxmlformats.org/officeDocument/2006/relationships/hyperlink" Target="http://www.webmd.com/balance/guide/how-worrying-affects-your-body?page=2" TargetMode="External"/><Relationship Id="rId3" Type="http://schemas.openxmlformats.org/officeDocument/2006/relationships/hyperlink" Target="http://www.psychologytoday.com/articles/200306/our-brains-negative-bias" TargetMode="External"/><Relationship Id="rId7" Type="http://schemas.openxmlformats.org/officeDocument/2006/relationships/hyperlink" Target="http://www.mayoclinic.com/health/stress-symptoms/SR00008_D" TargetMode="External"/><Relationship Id="rId12" Type="http://schemas.openxmlformats.org/officeDocument/2006/relationships/hyperlink" Target="http://www.stress.org/americas-1-health-problem/" TargetMode="External"/><Relationship Id="rId2" Type="http://schemas.openxmlformats.org/officeDocument/2006/relationships/hyperlink" Target="http://www.adaa.org/finding-help/helping-others/spouse-or-partner" TargetMode="External"/><Relationship Id="rId1" Type="http://schemas.openxmlformats.org/officeDocument/2006/relationships/slideLayout" Target="../slideLayouts/slideLayout12.xml"/><Relationship Id="rId6" Type="http://schemas.openxmlformats.org/officeDocument/2006/relationships/hyperlink" Target="http://www.helpguide.org/mental/anxiety_self_help.htm" TargetMode="External"/><Relationship Id="rId11" Type="http://schemas.openxmlformats.org/officeDocument/2006/relationships/hyperlink" Target="http://stress.about.com/od/understandingstress/a/stress_symptoms.htm" TargetMode="External"/><Relationship Id="rId5" Type="http://schemas.openxmlformats.org/officeDocument/2006/relationships/hyperlink" Target="http://www.psychologytoday.com/blog/anxiety-files/200901/fifth-week-overcome-your-worry-overcoming-your-fear-failure" TargetMode="External"/><Relationship Id="rId10" Type="http://schemas.openxmlformats.org/officeDocument/2006/relationships/hyperlink" Target="http://www.nimh.nih.gov/health/publications/generalized-anxiety-disorder-gad/index.shtml" TargetMode="External"/><Relationship Id="rId4" Type="http://schemas.openxmlformats.org/officeDocument/2006/relationships/hyperlink" Target="http://familydoctor.org/familydoctor/en/prevention-wellness/emotional-wellbeing/mental-health/mind-body-connection-how-your-emotions-affect-your-health.html" TargetMode="External"/><Relationship Id="rId9" Type="http://schemas.openxmlformats.org/officeDocument/2006/relationships/hyperlink" Target="http://www.nimh.nih.gov/health/publications/anxiety-disorders/nimhanxiety.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6.jpeg"/><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E2CC2FD6-C50C-4F11-844D-27BCF38FC552}"/>
              </a:ext>
            </a:extLst>
          </p:cNvPr>
          <p:cNvSpPr>
            <a:spLocks noGrp="1"/>
          </p:cNvSpPr>
          <p:nvPr>
            <p:ph type="ctrTitle"/>
          </p:nvPr>
        </p:nvSpPr>
        <p:spPr/>
        <p:txBody>
          <a:bodyPr>
            <a:normAutofit/>
          </a:bodyPr>
          <a:lstStyle/>
          <a:p>
            <a:pPr eaLnBrk="1" hangingPunct="1"/>
            <a:r>
              <a:rPr lang="en-US" altLang="en-US" dirty="0"/>
              <a:t>Managing Anxiety and Worry During Uncertain Times</a:t>
            </a:r>
          </a:p>
        </p:txBody>
      </p:sp>
      <p:sp>
        <p:nvSpPr>
          <p:cNvPr id="5123" name="Text Box 17">
            <a:extLst>
              <a:ext uri="{FF2B5EF4-FFF2-40B4-BE49-F238E27FC236}">
                <a16:creationId xmlns:a16="http://schemas.microsoft.com/office/drawing/2014/main" id="{9C658C19-74CA-4B52-91D5-5C7D7FCF2FD1}"/>
              </a:ext>
            </a:extLst>
          </p:cNvPr>
          <p:cNvSpPr txBox="1">
            <a:spLocks noChangeArrowheads="1"/>
          </p:cNvSpPr>
          <p:nvPr/>
        </p:nvSpPr>
        <p:spPr bwMode="auto">
          <a:xfrm>
            <a:off x="1769163" y="6562725"/>
            <a:ext cx="3997325"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defRPr>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spcBef>
                <a:spcPct val="0"/>
              </a:spcBef>
              <a:buFontTx/>
              <a:buNone/>
            </a:pPr>
            <a:r>
              <a:rPr lang="en-US" altLang="en-US" sz="1200" dirty="0">
                <a:latin typeface="Arial" panose="020B0604020202020204" pitchFamily="34" charset="0"/>
              </a:rPr>
              <a:t>© 2014-2020 Magellan Health, Inc.</a:t>
            </a:r>
          </a:p>
          <a:p>
            <a:pPr>
              <a:spcBef>
                <a:spcPct val="0"/>
              </a:spcBef>
              <a:buFontTx/>
              <a:buNone/>
            </a:pPr>
            <a:endParaRPr lang="en-US" altLang="en-US" dirty="0">
              <a:latin typeface="Arial" panose="020B0604020202020204" pitchFamily="34" charset="0"/>
            </a:endParaRP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062C5C01-D0F8-4845-8EC9-ABA8DF42115C}"/>
              </a:ext>
            </a:extLst>
          </p:cNvPr>
          <p:cNvSpPr>
            <a:spLocks noGrp="1" noChangeArrowheads="1"/>
          </p:cNvSpPr>
          <p:nvPr>
            <p:ph type="title"/>
          </p:nvPr>
        </p:nvSpPr>
        <p:spPr/>
        <p:txBody>
          <a:bodyPr/>
          <a:lstStyle/>
          <a:p>
            <a:pPr eaLnBrk="1" hangingPunct="1"/>
            <a:r>
              <a:rPr lang="en-US" altLang="en-US"/>
              <a:t>Your Employee Assistance Program</a:t>
            </a:r>
          </a:p>
        </p:txBody>
      </p:sp>
      <p:sp>
        <p:nvSpPr>
          <p:cNvPr id="38915" name="Rectangle 3">
            <a:extLst>
              <a:ext uri="{FF2B5EF4-FFF2-40B4-BE49-F238E27FC236}">
                <a16:creationId xmlns:a16="http://schemas.microsoft.com/office/drawing/2014/main" id="{F0FA7A6D-B295-4689-9D3C-662B6C42B7A8}"/>
              </a:ext>
            </a:extLst>
          </p:cNvPr>
          <p:cNvSpPr>
            <a:spLocks noGrp="1" noChangeArrowheads="1"/>
          </p:cNvSpPr>
          <p:nvPr>
            <p:ph idx="1"/>
          </p:nvPr>
        </p:nvSpPr>
        <p:spPr/>
        <p:txBody>
          <a:bodyPr rtlCol="0">
            <a:noAutofit/>
          </a:bodyPr>
          <a:lstStyle/>
          <a:p>
            <a:pPr marL="0" indent="0" algn="ctr" eaLnBrk="1" fontAlgn="auto" hangingPunct="1">
              <a:lnSpc>
                <a:spcPct val="90000"/>
              </a:lnSpc>
              <a:spcBef>
                <a:spcPts val="1800"/>
              </a:spcBef>
              <a:spcAft>
                <a:spcPts val="0"/>
              </a:spcAft>
              <a:buFont typeface="Arial" panose="020B0604020202020204" pitchFamily="34" charset="0"/>
              <a:buNone/>
              <a:defRPr/>
            </a:pPr>
            <a:r>
              <a:rPr lang="en-US" altLang="en-US" sz="2800" b="1" dirty="0"/>
              <a:t>Call toll-free or visit us on the web</a:t>
            </a:r>
          </a:p>
          <a:p>
            <a:pPr marL="0" indent="0" algn="ctr" eaLnBrk="1" fontAlgn="auto" hangingPunct="1">
              <a:lnSpc>
                <a:spcPct val="90000"/>
              </a:lnSpc>
              <a:spcBef>
                <a:spcPts val="1800"/>
              </a:spcBef>
              <a:spcAft>
                <a:spcPts val="0"/>
              </a:spcAft>
              <a:buFont typeface="Arial" panose="020B0604020202020204" pitchFamily="34" charset="0"/>
              <a:buNone/>
              <a:defRPr/>
            </a:pPr>
            <a:r>
              <a:rPr lang="en-US" altLang="en-US" sz="2800" b="1" dirty="0"/>
              <a:t>24 hours a day/7 days a week</a:t>
            </a:r>
          </a:p>
          <a:p>
            <a:pPr marL="0" indent="0" algn="ctr" eaLnBrk="1" fontAlgn="auto" hangingPunct="1">
              <a:lnSpc>
                <a:spcPct val="90000"/>
              </a:lnSpc>
              <a:spcBef>
                <a:spcPts val="1800"/>
              </a:spcBef>
              <a:spcAft>
                <a:spcPts val="0"/>
              </a:spcAft>
              <a:buFont typeface="Arial" panose="020B0604020202020204" pitchFamily="34" charset="0"/>
              <a:buNone/>
              <a:defRPr/>
            </a:pPr>
            <a:r>
              <a:rPr lang="en-US" altLang="en-US" sz="2800" b="1" dirty="0"/>
              <a:t>Thank you!</a:t>
            </a:r>
          </a:p>
          <a:p>
            <a:pPr marL="0" indent="0" algn="ctr" eaLnBrk="1" fontAlgn="auto" hangingPunct="1">
              <a:lnSpc>
                <a:spcPct val="90000"/>
              </a:lnSpc>
              <a:spcAft>
                <a:spcPts val="0"/>
              </a:spcAft>
              <a:buFont typeface="Arial" panose="020B0604020202020204" pitchFamily="34" charset="0"/>
              <a:buNone/>
              <a:defRPr/>
            </a:pPr>
            <a:endParaRPr lang="en-US" altLang="en-US" sz="2800" b="1" dirty="0"/>
          </a:p>
          <a:p>
            <a:pPr marL="0" indent="0" algn="ctr" eaLnBrk="1" fontAlgn="auto" hangingPunct="1">
              <a:lnSpc>
                <a:spcPct val="90000"/>
              </a:lnSpc>
              <a:spcAft>
                <a:spcPts val="0"/>
              </a:spcAft>
              <a:buFont typeface="Arial" panose="020B0604020202020204" pitchFamily="34" charset="0"/>
              <a:buNone/>
              <a:defRPr/>
            </a:pPr>
            <a:r>
              <a:rPr lang="en-US" altLang="en-US" sz="2800" b="1" dirty="0">
                <a:solidFill>
                  <a:srgbClr val="FF0000"/>
                </a:solidFill>
              </a:rPr>
              <a:t>For additional resources, visit</a:t>
            </a:r>
          </a:p>
          <a:p>
            <a:pPr marL="0" indent="0" algn="ctr">
              <a:lnSpc>
                <a:spcPct val="90000"/>
              </a:lnSpc>
              <a:buNone/>
              <a:defRPr/>
            </a:pPr>
            <a:r>
              <a:rPr lang="en-US" altLang="en-US" sz="2800" b="1" dirty="0"/>
              <a:t>Magellan Healthcare COVID-19 Response </a:t>
            </a:r>
            <a:r>
              <a:rPr lang="en-US" altLang="en-US" sz="2800" b="1" dirty="0">
                <a:hlinkClick r:id="rId3"/>
              </a:rPr>
              <a:t>https://www.magellanhealthcare.com/covid-19-2/covid-19/</a:t>
            </a:r>
            <a:r>
              <a:rPr lang="en-US" altLang="en-US" sz="2800" b="1" dirty="0"/>
              <a:t> </a:t>
            </a:r>
          </a:p>
        </p:txBody>
      </p:sp>
      <p:sp>
        <p:nvSpPr>
          <p:cNvPr id="2" name="Slide Number Placeholder 1">
            <a:extLst>
              <a:ext uri="{FF2B5EF4-FFF2-40B4-BE49-F238E27FC236}">
                <a16:creationId xmlns:a16="http://schemas.microsoft.com/office/drawing/2014/main" id="{5AE745A3-3EBB-4E34-AF8B-7611F1EC4525}"/>
              </a:ext>
            </a:extLst>
          </p:cNvPr>
          <p:cNvSpPr>
            <a:spLocks noGrp="1"/>
          </p:cNvSpPr>
          <p:nvPr>
            <p:ph type="sldNum" sz="quarter" idx="11"/>
          </p:nvPr>
        </p:nvSpPr>
        <p:spPr/>
        <p:txBody>
          <a:bodyPr/>
          <a:lstStyle/>
          <a:p>
            <a:pPr>
              <a:defRPr/>
            </a:pPr>
            <a:fld id="{FFD40EBE-D81B-4D18-84BE-99FB4BCFE6F2}" type="slidenum">
              <a:rPr lang="en-US"/>
              <a:pPr>
                <a:defRPr/>
              </a:pPr>
              <a:t>10</a:t>
            </a:fld>
            <a:endParaRPr lang="en-US" dirty="0"/>
          </a:p>
        </p:txBody>
      </p:sp>
      <p:sp>
        <p:nvSpPr>
          <p:cNvPr id="45060" name="Rectangle 4">
            <a:extLst>
              <a:ext uri="{FF2B5EF4-FFF2-40B4-BE49-F238E27FC236}">
                <a16:creationId xmlns:a16="http://schemas.microsoft.com/office/drawing/2014/main" id="{2202D964-4D8C-4E4C-AC1E-915900A3423E}"/>
              </a:ext>
            </a:extLst>
          </p:cNvPr>
          <p:cNvSpPr>
            <a:spLocks noChangeArrowheads="1"/>
          </p:cNvSpPr>
          <p:nvPr/>
        </p:nvSpPr>
        <p:spPr bwMode="auto">
          <a:xfrm>
            <a:off x="411661" y="5603969"/>
            <a:ext cx="8732339" cy="1007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1200"/>
              </a:spcBef>
              <a:buClr>
                <a:schemeClr val="accent2"/>
              </a:buClr>
              <a:buFont typeface="Arial" panose="020B0604020202020204" pitchFamily="34" charset="0"/>
              <a:buChar char="•"/>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15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16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algn="ctr" eaLnBrk="1" hangingPunct="1">
              <a:spcBef>
                <a:spcPct val="0"/>
              </a:spcBef>
              <a:buClrTx/>
              <a:buFont typeface="Arial" panose="020B0604020202020204" pitchFamily="34" charset="0"/>
              <a:buNone/>
            </a:pPr>
            <a:r>
              <a:rPr lang="en-US" altLang="en-US" sz="1000" b="1" dirty="0"/>
              <a:t>CONFIDENTIAL INFORMATION</a:t>
            </a:r>
            <a:endParaRPr lang="en-US" altLang="en-US" sz="1000" dirty="0"/>
          </a:p>
          <a:p>
            <a:pPr eaLnBrk="1" hangingPunct="1">
              <a:spcBef>
                <a:spcPct val="0"/>
              </a:spcBef>
              <a:spcAft>
                <a:spcPct val="20000"/>
              </a:spcAft>
              <a:buClrTx/>
              <a:buFont typeface="Arial" panose="020B0604020202020204" pitchFamily="34" charset="0"/>
              <a:buNone/>
            </a:pPr>
            <a:endParaRPr lang="en-US" altLang="en-US" sz="1000" i="1" dirty="0"/>
          </a:p>
          <a:p>
            <a:pPr eaLnBrk="1" hangingPunct="1">
              <a:spcBef>
                <a:spcPts val="900"/>
              </a:spcBef>
              <a:buFont typeface="Arial" panose="020B0604020202020204" pitchFamily="34" charset="0"/>
              <a:buNone/>
            </a:pPr>
            <a:r>
              <a:rPr lang="en-US" altLang="en-US" sz="1000" i="1" dirty="0">
                <a:ea typeface="ＭＳ 明朝" panose="02020609040205080304" pitchFamily="49" charset="-128"/>
                <a:cs typeface="Calibri" panose="020F0502020204030204" pitchFamily="34" charset="0"/>
              </a:rPr>
              <a:t>The information presented in this presentation is confidential and expected to be used solely in support of the delivery of services to Magellan members. By receipt of this presentation, each recipient agrees that the information contained herein will be kept confidential and that the information will not be photocopied, reproduced, or distributed to or disclosed to others at any time without the prior written consent of Magellan Health, Inc.</a:t>
            </a:r>
            <a:endParaRPr lang="en-US" altLang="en-US" sz="1000" dirty="0">
              <a:ea typeface="ＭＳ 明朝" panose="02020609040205080304" pitchFamily="49" charset="-128"/>
              <a:cs typeface="Times New Roman" panose="02020603050405020304" pitchFamily="18"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3">
            <a:extLst>
              <a:ext uri="{FF2B5EF4-FFF2-40B4-BE49-F238E27FC236}">
                <a16:creationId xmlns:a16="http://schemas.microsoft.com/office/drawing/2014/main" id="{2D90D294-E50E-4436-B70F-281F63A1BD1E}"/>
              </a:ext>
            </a:extLst>
          </p:cNvPr>
          <p:cNvSpPr>
            <a:spLocks noGrp="1" noChangeArrowheads="1"/>
          </p:cNvSpPr>
          <p:nvPr>
            <p:ph type="title"/>
          </p:nvPr>
        </p:nvSpPr>
        <p:spPr>
          <a:xfrm>
            <a:off x="195263" y="188913"/>
            <a:ext cx="7564437" cy="1131887"/>
          </a:xfrm>
        </p:spPr>
        <p:txBody>
          <a:bodyPr/>
          <a:lstStyle/>
          <a:p>
            <a:r>
              <a:rPr lang="en-US" altLang="en-US"/>
              <a:t>References</a:t>
            </a:r>
          </a:p>
        </p:txBody>
      </p:sp>
      <p:sp>
        <p:nvSpPr>
          <p:cNvPr id="28675" name="Content Placeholder 4">
            <a:extLst>
              <a:ext uri="{FF2B5EF4-FFF2-40B4-BE49-F238E27FC236}">
                <a16:creationId xmlns:a16="http://schemas.microsoft.com/office/drawing/2014/main" id="{3DB19B24-6175-4A80-BF37-A08A1D0F4B1E}"/>
              </a:ext>
            </a:extLst>
          </p:cNvPr>
          <p:cNvSpPr>
            <a:spLocks noGrp="1"/>
          </p:cNvSpPr>
          <p:nvPr>
            <p:ph idx="1"/>
          </p:nvPr>
        </p:nvSpPr>
        <p:spPr>
          <a:xfrm>
            <a:off x="457200" y="938213"/>
            <a:ext cx="8229600" cy="4745037"/>
          </a:xfrm>
        </p:spPr>
        <p:txBody>
          <a:bodyPr rtlCol="0">
            <a:noAutofit/>
          </a:bodyPr>
          <a:lstStyle/>
          <a:p>
            <a:pPr fontAlgn="auto">
              <a:spcBef>
                <a:spcPts val="600"/>
              </a:spcBef>
              <a:spcAft>
                <a:spcPts val="0"/>
              </a:spcAft>
              <a:defRPr/>
            </a:pPr>
            <a:r>
              <a:rPr lang="en-US" altLang="en-US" sz="1000" dirty="0"/>
              <a:t>Anxiety and Depression Association of America (ADAA) (2013). Spouse or partner. Retrieved October 23, 2013, from </a:t>
            </a:r>
            <a:r>
              <a:rPr lang="en-US" altLang="en-US" sz="1000" u="sng" dirty="0">
                <a:hlinkClick r:id="rId2"/>
              </a:rPr>
              <a:t>http://www.adaa.org/finding-help/helping-others/spouse-or-partner</a:t>
            </a:r>
            <a:r>
              <a:rPr lang="en-US" altLang="en-US" sz="1000" dirty="0"/>
              <a:t> </a:t>
            </a:r>
          </a:p>
          <a:p>
            <a:pPr fontAlgn="auto">
              <a:spcBef>
                <a:spcPts val="600"/>
              </a:spcBef>
              <a:spcAft>
                <a:spcPts val="0"/>
              </a:spcAft>
              <a:defRPr/>
            </a:pPr>
            <a:r>
              <a:rPr lang="en-US" altLang="en-US" sz="1000" dirty="0"/>
              <a:t>Carnegie, D. (1984). </a:t>
            </a:r>
            <a:r>
              <a:rPr lang="en-US" altLang="en-US" sz="1000" i="1" dirty="0"/>
              <a:t>How to stop worrying and start living</a:t>
            </a:r>
            <a:r>
              <a:rPr lang="en-US" altLang="en-US" sz="1000" dirty="0"/>
              <a:t> (6th ed., pp. 16-18). New York: Simon &amp; Schuster, Inc.</a:t>
            </a:r>
          </a:p>
          <a:p>
            <a:pPr fontAlgn="auto">
              <a:spcBef>
                <a:spcPts val="600"/>
              </a:spcBef>
              <a:spcAft>
                <a:spcPts val="0"/>
              </a:spcAft>
              <a:defRPr/>
            </a:pPr>
            <a:r>
              <a:rPr lang="en-US" altLang="en-US" sz="1000" dirty="0" err="1"/>
              <a:t>Estroff-Marono</a:t>
            </a:r>
            <a:r>
              <a:rPr lang="en-US" altLang="en-US" sz="1000" dirty="0"/>
              <a:t> , H. (2013). In Psychology Today. Our brain’s negative bias. Retrieved October 17, 2013, from </a:t>
            </a:r>
            <a:r>
              <a:rPr lang="en-US" altLang="en-US" sz="1000" dirty="0">
                <a:hlinkClick r:id="rId3"/>
              </a:rPr>
              <a:t>http://www.psychologytoday.com/articles/200306/our-brains-negative-bias</a:t>
            </a:r>
            <a:r>
              <a:rPr lang="en-US" altLang="en-US" sz="1000" dirty="0"/>
              <a:t> </a:t>
            </a:r>
          </a:p>
          <a:p>
            <a:pPr fontAlgn="auto">
              <a:spcBef>
                <a:spcPts val="600"/>
              </a:spcBef>
              <a:spcAft>
                <a:spcPts val="0"/>
              </a:spcAft>
              <a:defRPr/>
            </a:pPr>
            <a:r>
              <a:rPr lang="en-US" altLang="en-US" sz="1000" dirty="0"/>
              <a:t>FamilyDoctor.org (2010). </a:t>
            </a:r>
            <a:r>
              <a:rPr lang="en-US" altLang="en-US" sz="1000" i="1" dirty="0"/>
              <a:t>Mind-body connection: How your emotions affect your health</a:t>
            </a:r>
            <a:r>
              <a:rPr lang="en-US" altLang="en-US" sz="1000" dirty="0"/>
              <a:t>. Retrieved May 17, 2013 from </a:t>
            </a:r>
            <a:r>
              <a:rPr lang="en-US" altLang="en-US" sz="1000" u="sng" dirty="0">
                <a:hlinkClick r:id="rId4"/>
              </a:rPr>
              <a:t>http://familydoctor.org/familydoctor/en/prevention-wellness/emotional-wellbeing/mental-health/mind-body-connection-how-your-emotions-affect-your-health.html</a:t>
            </a:r>
            <a:endParaRPr lang="en-US" altLang="en-US" sz="1000" u="sng" dirty="0"/>
          </a:p>
          <a:p>
            <a:pPr fontAlgn="auto">
              <a:spcBef>
                <a:spcPts val="600"/>
              </a:spcBef>
              <a:spcAft>
                <a:spcPts val="0"/>
              </a:spcAft>
              <a:defRPr/>
            </a:pPr>
            <a:r>
              <a:rPr lang="en-US" altLang="en-US" sz="1000" dirty="0"/>
              <a:t>Leahy, R. (2009). Fifth week: Overcome your worry by overcoming your fear of failure. Retrieved August 20, 2013 from  </a:t>
            </a:r>
            <a:r>
              <a:rPr lang="en-US" altLang="en-US" sz="1000" dirty="0">
                <a:hlinkClick r:id="rId5"/>
              </a:rPr>
              <a:t>http://www.psychologytoday.com/blog/anxiety-files/200901/fifth-week-overcome-your-worry-overcoming-your-fear-failure</a:t>
            </a:r>
            <a:r>
              <a:rPr lang="en-US" altLang="en-US" sz="1000" dirty="0"/>
              <a:t> </a:t>
            </a:r>
          </a:p>
          <a:p>
            <a:pPr fontAlgn="auto">
              <a:spcBef>
                <a:spcPts val="600"/>
              </a:spcBef>
              <a:spcAft>
                <a:spcPts val="0"/>
              </a:spcAft>
              <a:defRPr/>
            </a:pPr>
            <a:r>
              <a:rPr lang="en-US" altLang="en-US" sz="1000" dirty="0"/>
              <a:t>How to Stop Worrying: Self-Help Strategies for Anxiety Relief</a:t>
            </a:r>
            <a:endParaRPr lang="en-US" altLang="en-US" sz="1000" dirty="0">
              <a:hlinkClick r:id="rId6"/>
            </a:endParaRPr>
          </a:p>
          <a:p>
            <a:pPr fontAlgn="auto">
              <a:spcBef>
                <a:spcPts val="600"/>
              </a:spcBef>
              <a:spcAft>
                <a:spcPts val="0"/>
              </a:spcAft>
              <a:defRPr/>
            </a:pPr>
            <a:r>
              <a:rPr lang="en-US" altLang="en-US" sz="1000" dirty="0">
                <a:hlinkClick r:id="rId6"/>
              </a:rPr>
              <a:t>http://www.helpguide.org/mental/anxiety_self_help.htm</a:t>
            </a:r>
            <a:endParaRPr lang="en-US" altLang="en-US" sz="1000" dirty="0"/>
          </a:p>
          <a:p>
            <a:pPr fontAlgn="auto">
              <a:spcBef>
                <a:spcPts val="600"/>
              </a:spcBef>
              <a:spcAft>
                <a:spcPts val="0"/>
              </a:spcAft>
              <a:defRPr/>
            </a:pPr>
            <a:r>
              <a:rPr lang="en-US" altLang="en-US" sz="1000" dirty="0"/>
              <a:t>Mayo Clinic Staff (2013). Stress symptoms: Effects on your body and behavior. Retrieved October 24, 2013, from  </a:t>
            </a:r>
            <a:r>
              <a:rPr lang="en-US" altLang="en-US" sz="1000" dirty="0">
                <a:hlinkClick r:id="rId7"/>
              </a:rPr>
              <a:t>http://www.mayoclinic.com/health/stress-symptoms/SR00008_D</a:t>
            </a:r>
            <a:r>
              <a:rPr lang="en-US" altLang="en-US" sz="1000" dirty="0"/>
              <a:t> </a:t>
            </a:r>
          </a:p>
          <a:p>
            <a:pPr fontAlgn="auto">
              <a:spcBef>
                <a:spcPts val="600"/>
              </a:spcBef>
              <a:spcAft>
                <a:spcPts val="0"/>
              </a:spcAft>
              <a:defRPr/>
            </a:pPr>
            <a:r>
              <a:rPr lang="en-US" altLang="en-US" sz="1000" dirty="0"/>
              <a:t>National Institutes of Health and the Friends of the National Library of Medicine (NIH &amp; NLM) (2008). </a:t>
            </a:r>
            <a:r>
              <a:rPr lang="en-US" altLang="en-US" sz="1000" i="1" dirty="0"/>
              <a:t>How to fight stress and ward off illness</a:t>
            </a:r>
            <a:r>
              <a:rPr lang="en-US" altLang="en-US" sz="1000" dirty="0"/>
              <a:t>. Retrieved June 13, 2013 from </a:t>
            </a:r>
            <a:r>
              <a:rPr lang="en-US" altLang="en-US" sz="1000" dirty="0">
                <a:hlinkClick r:id="rId8"/>
              </a:rPr>
              <a:t>http://www.nlm.nih.gov/medlineplus/magazine/issues/winter08/articles/winter08pg5-6.html</a:t>
            </a:r>
            <a:r>
              <a:rPr lang="en-US" altLang="en-US" sz="1000" dirty="0"/>
              <a:t> </a:t>
            </a:r>
          </a:p>
          <a:p>
            <a:pPr fontAlgn="auto">
              <a:spcBef>
                <a:spcPts val="600"/>
              </a:spcBef>
              <a:spcAft>
                <a:spcPts val="0"/>
              </a:spcAft>
              <a:defRPr/>
            </a:pPr>
            <a:r>
              <a:rPr lang="en-US" altLang="en-US" sz="1000" dirty="0"/>
              <a:t>National Institute of Mental Health (NIMH) (2009). Anxiety disorders. Retrieved October 23, 2013, from </a:t>
            </a:r>
            <a:r>
              <a:rPr lang="en-US" altLang="en-US" sz="1000" u="sng" dirty="0">
                <a:hlinkClick r:id="rId9"/>
              </a:rPr>
              <a:t>http://www.nimh.nih.gov/health/publications/anxiety-disorders/nimhanxiety.pdf</a:t>
            </a:r>
            <a:r>
              <a:rPr lang="en-US" altLang="en-US" sz="1000" dirty="0"/>
              <a:t> </a:t>
            </a:r>
          </a:p>
          <a:p>
            <a:pPr fontAlgn="auto">
              <a:spcBef>
                <a:spcPts val="600"/>
              </a:spcBef>
              <a:spcAft>
                <a:spcPts val="0"/>
              </a:spcAft>
              <a:defRPr/>
            </a:pPr>
            <a:r>
              <a:rPr lang="en-US" altLang="en-US" sz="1000" dirty="0"/>
              <a:t>National Institute of Mental Health (NIMH) (2010). Generalize anxiety disorder (GAD): When worry gets out of control. Retrieved October 17, 2013, from </a:t>
            </a:r>
            <a:r>
              <a:rPr lang="en-US" altLang="en-US" sz="1000" u="sng" dirty="0">
                <a:hlinkClick r:id="rId10"/>
              </a:rPr>
              <a:t>http://www.nimh.nih.gov/health/publications/generalized-anxiety-disorder-gad/index.shtml</a:t>
            </a:r>
            <a:r>
              <a:rPr lang="en-US" altLang="en-US" sz="1000" dirty="0"/>
              <a:t> </a:t>
            </a:r>
          </a:p>
          <a:p>
            <a:pPr fontAlgn="auto">
              <a:spcBef>
                <a:spcPts val="600"/>
              </a:spcBef>
              <a:spcAft>
                <a:spcPts val="0"/>
              </a:spcAft>
              <a:defRPr/>
            </a:pPr>
            <a:r>
              <a:rPr lang="en-US" altLang="en-US" sz="1000" dirty="0"/>
              <a:t>Scott, E. (2009). </a:t>
            </a:r>
            <a:r>
              <a:rPr lang="en-US" altLang="en-US" sz="1000" i="1" dirty="0"/>
              <a:t>Common symptoms of too much stress: What are your stress symptoms? </a:t>
            </a:r>
            <a:r>
              <a:rPr lang="en-US" altLang="en-US" sz="1000" dirty="0"/>
              <a:t>Retrieved June 6, 2013 from </a:t>
            </a:r>
            <a:r>
              <a:rPr lang="en-US" altLang="en-US" sz="1000" u="sng" dirty="0">
                <a:hlinkClick r:id="rId11"/>
              </a:rPr>
              <a:t>http://stress.about.com/od/understandingstress/a/stress_symptoms.htm</a:t>
            </a:r>
            <a:r>
              <a:rPr lang="en-US" altLang="en-US" sz="1000" dirty="0"/>
              <a:t> </a:t>
            </a:r>
          </a:p>
          <a:p>
            <a:pPr fontAlgn="auto">
              <a:spcBef>
                <a:spcPts val="600"/>
              </a:spcBef>
              <a:spcAft>
                <a:spcPts val="0"/>
              </a:spcAft>
              <a:defRPr/>
            </a:pPr>
            <a:r>
              <a:rPr lang="en-US" altLang="en-US" sz="1000" dirty="0"/>
              <a:t>The American Institute of Stress (AIS) (n.d.). </a:t>
            </a:r>
            <a:r>
              <a:rPr lang="en-US" altLang="en-US" sz="1000" i="1" dirty="0"/>
              <a:t>Americas #1 health problem</a:t>
            </a:r>
            <a:r>
              <a:rPr lang="en-US" altLang="en-US" sz="1000" dirty="0"/>
              <a:t>. Retrieved May 30, 2013 from </a:t>
            </a:r>
            <a:r>
              <a:rPr lang="en-US" altLang="en-US" sz="1000" dirty="0">
                <a:hlinkClick r:id="rId12"/>
              </a:rPr>
              <a:t>http://www.stress.org/americas-1-health-problem/</a:t>
            </a:r>
            <a:r>
              <a:rPr lang="en-US" altLang="en-US" sz="1000" dirty="0"/>
              <a:t> </a:t>
            </a:r>
          </a:p>
          <a:p>
            <a:pPr fontAlgn="auto">
              <a:spcBef>
                <a:spcPts val="600"/>
              </a:spcBef>
              <a:spcAft>
                <a:spcPts val="0"/>
              </a:spcAft>
              <a:defRPr/>
            </a:pPr>
            <a:r>
              <a:rPr lang="en-US" altLang="en-US" sz="1000" dirty="0"/>
              <a:t>WebMD, (2013). How worry affects the body. Retrieved August 20, 2013 from </a:t>
            </a:r>
            <a:r>
              <a:rPr lang="en-US" altLang="en-US" sz="1000" dirty="0">
                <a:hlinkClick r:id="rId13"/>
              </a:rPr>
              <a:t>http://www.webmd.com/balance/guide/how-worrying-affects-your-body?page=2</a:t>
            </a:r>
            <a:r>
              <a:rPr lang="en-US" altLang="en-US" sz="1000" dirty="0"/>
              <a:t> </a:t>
            </a:r>
          </a:p>
          <a:p>
            <a:pPr fontAlgn="auto">
              <a:spcBef>
                <a:spcPts val="600"/>
              </a:spcBef>
              <a:spcAft>
                <a:spcPts val="0"/>
              </a:spcAft>
              <a:defRPr/>
            </a:pPr>
            <a:endParaRPr lang="en-US" altLang="en-US" sz="1200" dirty="0"/>
          </a:p>
          <a:p>
            <a:pPr fontAlgn="auto">
              <a:spcBef>
                <a:spcPts val="600"/>
              </a:spcBef>
              <a:spcAft>
                <a:spcPts val="0"/>
              </a:spcAft>
              <a:defRPr/>
            </a:pPr>
            <a:endParaRPr lang="en-US" altLang="en-US" sz="1200" dirty="0"/>
          </a:p>
          <a:p>
            <a:pPr marL="0" indent="0" fontAlgn="auto">
              <a:spcBef>
                <a:spcPts val="600"/>
              </a:spcBef>
              <a:spcAft>
                <a:spcPts val="0"/>
              </a:spcAft>
              <a:buFont typeface="Arial" panose="020B0604020202020204" pitchFamily="34" charset="0"/>
              <a:buNone/>
              <a:defRPr/>
            </a:pPr>
            <a:endParaRPr lang="en-US" altLang="en-US" sz="1200" dirty="0"/>
          </a:p>
        </p:txBody>
      </p:sp>
      <p:sp>
        <p:nvSpPr>
          <p:cNvPr id="51204" name="Slide Number Placeholder 3">
            <a:extLst>
              <a:ext uri="{FF2B5EF4-FFF2-40B4-BE49-F238E27FC236}">
                <a16:creationId xmlns:a16="http://schemas.microsoft.com/office/drawing/2014/main" id="{403B3D80-5394-4C5B-A82D-65DB9B1B01B1}"/>
              </a:ext>
            </a:extLst>
          </p:cNvPr>
          <p:cNvSpPr>
            <a:spLocks noGrp="1"/>
          </p:cNvSpPr>
          <p:nvPr>
            <p:ph type="sldNum" sz="quarter" idx="11"/>
          </p:nvPr>
        </p:nvSpPr>
        <p:spPr bwMode="auto">
          <a:xfrm>
            <a:off x="357188" y="6594475"/>
            <a:ext cx="301625" cy="1841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200"/>
              </a:spcBef>
              <a:buClr>
                <a:schemeClr val="accent2"/>
              </a:buClr>
              <a:buFont typeface="Arial" panose="020B0604020202020204" pitchFamily="34" charset="0"/>
              <a:buChar char="•"/>
              <a:defRPr sz="17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1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12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15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fontAlgn="base">
              <a:spcBef>
                <a:spcPct val="0"/>
              </a:spcBef>
              <a:spcAft>
                <a:spcPct val="0"/>
              </a:spcAft>
              <a:buClrTx/>
              <a:buFontTx/>
              <a:buNone/>
            </a:pPr>
            <a:fld id="{851E9B17-4DD1-483C-B60B-D3D3695B8D38}" type="slidenum">
              <a:rPr lang="en-US" altLang="en-US" sz="1000">
                <a:solidFill>
                  <a:schemeClr val="bg1"/>
                </a:solidFill>
              </a:rPr>
              <a:pPr fontAlgn="base">
                <a:spcBef>
                  <a:spcPct val="0"/>
                </a:spcBef>
                <a:spcAft>
                  <a:spcPct val="0"/>
                </a:spcAft>
                <a:buClrTx/>
                <a:buFontTx/>
                <a:buNone/>
              </a:pPr>
              <a:t>11</a:t>
            </a:fld>
            <a:endParaRPr lang="en-US" altLang="en-US" sz="1000">
              <a:solidFill>
                <a:schemeClr val="bg1"/>
              </a:solidFill>
            </a:endParaRPr>
          </a:p>
        </p:txBody>
      </p:sp>
    </p:spTree>
    <p:extLst>
      <p:ext uri="{BB962C8B-B14F-4D97-AF65-F5344CB8AC3E}">
        <p14:creationId xmlns:p14="http://schemas.microsoft.com/office/powerpoint/2010/main" val="141949412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627B9323-B2EC-45B8-A13D-074F064191EB}"/>
              </a:ext>
            </a:extLst>
          </p:cNvPr>
          <p:cNvSpPr>
            <a:spLocks noGrp="1" noChangeArrowheads="1"/>
          </p:cNvSpPr>
          <p:nvPr>
            <p:ph type="title"/>
          </p:nvPr>
        </p:nvSpPr>
        <p:spPr/>
        <p:txBody>
          <a:bodyPr/>
          <a:lstStyle/>
          <a:p>
            <a:r>
              <a:rPr lang="en-US" altLang="en-US"/>
              <a:t>Objectives</a:t>
            </a:r>
          </a:p>
        </p:txBody>
      </p:sp>
      <p:sp>
        <p:nvSpPr>
          <p:cNvPr id="31748" name="Slide Number Placeholder 3">
            <a:extLst>
              <a:ext uri="{FF2B5EF4-FFF2-40B4-BE49-F238E27FC236}">
                <a16:creationId xmlns:a16="http://schemas.microsoft.com/office/drawing/2014/main" id="{FE47F558-55B3-471E-8CDA-5E115E38F68B}"/>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200"/>
              </a:spcBef>
              <a:buClr>
                <a:schemeClr val="accent2"/>
              </a:buClr>
              <a:buFont typeface="Arial" panose="020B0604020202020204" pitchFamily="34" charset="0"/>
              <a:buChar char="•"/>
              <a:defRPr sz="17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1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12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15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fontAlgn="base">
              <a:spcBef>
                <a:spcPct val="0"/>
              </a:spcBef>
              <a:spcAft>
                <a:spcPct val="0"/>
              </a:spcAft>
              <a:buClrTx/>
              <a:buFontTx/>
              <a:buNone/>
            </a:pPr>
            <a:fld id="{DF1444D4-1CC2-4450-B75D-F6185457A0F8}" type="slidenum">
              <a:rPr lang="en-US" altLang="en-US" sz="1000">
                <a:solidFill>
                  <a:schemeClr val="bg1"/>
                </a:solidFill>
              </a:rPr>
              <a:pPr fontAlgn="base">
                <a:spcBef>
                  <a:spcPct val="0"/>
                </a:spcBef>
                <a:spcAft>
                  <a:spcPct val="0"/>
                </a:spcAft>
                <a:buClrTx/>
                <a:buFontTx/>
                <a:buNone/>
              </a:pPr>
              <a:t>2</a:t>
            </a:fld>
            <a:endParaRPr lang="en-US" altLang="en-US" sz="1000">
              <a:solidFill>
                <a:schemeClr val="bg1"/>
              </a:solidFill>
            </a:endParaRPr>
          </a:p>
        </p:txBody>
      </p:sp>
      <p:sp>
        <p:nvSpPr>
          <p:cNvPr id="31747" name="Content Placeholder 2">
            <a:extLst>
              <a:ext uri="{FF2B5EF4-FFF2-40B4-BE49-F238E27FC236}">
                <a16:creationId xmlns:a16="http://schemas.microsoft.com/office/drawing/2014/main" id="{2907203C-934C-4AC6-BFC9-DC476057D014}"/>
              </a:ext>
            </a:extLst>
          </p:cNvPr>
          <p:cNvSpPr>
            <a:spLocks noGrp="1" noChangeArrowheads="1"/>
          </p:cNvSpPr>
          <p:nvPr>
            <p:ph type="subTitle" idx="4294967295"/>
          </p:nvPr>
        </p:nvSpPr>
        <p:spPr>
          <a:xfrm>
            <a:off x="0" y="1320800"/>
            <a:ext cx="8458200" cy="4286250"/>
          </a:xfrm>
        </p:spPr>
        <p:txBody>
          <a:bodyPr/>
          <a:lstStyle/>
          <a:p>
            <a:pPr>
              <a:buClr>
                <a:schemeClr val="accent1"/>
              </a:buClr>
            </a:pPr>
            <a:r>
              <a:rPr lang="en-US" altLang="en-US" sz="2400" dirty="0"/>
              <a:t>Define the negative effects anxiety and worry has on your body.</a:t>
            </a:r>
          </a:p>
          <a:p>
            <a:pPr>
              <a:buClr>
                <a:schemeClr val="accent1"/>
              </a:buClr>
            </a:pPr>
            <a:r>
              <a:rPr lang="en-US" altLang="en-US" sz="2400" dirty="0"/>
              <a:t>Identify thought patterns that lead to anxiety and worry.</a:t>
            </a:r>
          </a:p>
          <a:p>
            <a:pPr>
              <a:buClr>
                <a:schemeClr val="accent1"/>
              </a:buClr>
            </a:pPr>
            <a:r>
              <a:rPr lang="en-US" altLang="en-US" sz="2400" dirty="0"/>
              <a:t>Demonstrate a formula </a:t>
            </a:r>
            <a:r>
              <a:rPr lang="en-US" altLang="en-US" dirty="0"/>
              <a:t>to </a:t>
            </a:r>
            <a:r>
              <a:rPr lang="en-US" altLang="en-US" sz="2400" dirty="0"/>
              <a:t>help navigate anxiety and worry.</a:t>
            </a:r>
          </a:p>
          <a:p>
            <a:pPr>
              <a:buClr>
                <a:schemeClr val="accent1"/>
              </a:buClr>
            </a:pPr>
            <a:r>
              <a:rPr lang="en-US" altLang="en-US" sz="2400" dirty="0"/>
              <a:t>Describe some tips to help others deal with excessive anxiety and worry.</a:t>
            </a:r>
          </a:p>
          <a:p>
            <a:pPr>
              <a:buClr>
                <a:schemeClr val="accent1"/>
              </a:buClr>
            </a:pPr>
            <a:r>
              <a:rPr lang="en-US" altLang="en-US" dirty="0"/>
              <a:t>Share additional support resources.</a:t>
            </a:r>
            <a:endParaRPr lang="en-US" altLang="en-US" sz="2400" dirty="0"/>
          </a:p>
        </p:txBody>
      </p:sp>
    </p:spTree>
    <p:extLst>
      <p:ext uri="{BB962C8B-B14F-4D97-AF65-F5344CB8AC3E}">
        <p14:creationId xmlns:p14="http://schemas.microsoft.com/office/powerpoint/2010/main" val="679843383"/>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110D9-B01E-40B5-A2FE-45507E455E29}"/>
              </a:ext>
            </a:extLst>
          </p:cNvPr>
          <p:cNvSpPr>
            <a:spLocks noGrp="1"/>
          </p:cNvSpPr>
          <p:nvPr>
            <p:ph type="title"/>
          </p:nvPr>
        </p:nvSpPr>
        <p:spPr>
          <a:xfrm>
            <a:off x="194563" y="189651"/>
            <a:ext cx="7565138" cy="1131147"/>
          </a:xfrm>
        </p:spPr>
        <p:txBody>
          <a:bodyPr anchor="t">
            <a:normAutofit/>
          </a:bodyPr>
          <a:lstStyle/>
          <a:p>
            <a:r>
              <a:rPr lang="en-US" dirty="0"/>
              <a:t>Anxiety and Worry</a:t>
            </a:r>
          </a:p>
        </p:txBody>
      </p:sp>
      <p:sp>
        <p:nvSpPr>
          <p:cNvPr id="4" name="Slide Number Placeholder 3">
            <a:extLst>
              <a:ext uri="{FF2B5EF4-FFF2-40B4-BE49-F238E27FC236}">
                <a16:creationId xmlns:a16="http://schemas.microsoft.com/office/drawing/2014/main" id="{7509E6B9-EB41-4FAE-B7EE-1FEAE733AAE3}"/>
              </a:ext>
            </a:extLst>
          </p:cNvPr>
          <p:cNvSpPr>
            <a:spLocks noGrp="1"/>
          </p:cNvSpPr>
          <p:nvPr>
            <p:ph type="sldNum" sz="quarter" idx="12"/>
          </p:nvPr>
        </p:nvSpPr>
        <p:spPr>
          <a:xfrm>
            <a:off x="200913" y="6429183"/>
            <a:ext cx="402926" cy="365125"/>
          </a:xfrm>
        </p:spPr>
        <p:txBody>
          <a:bodyPr anchor="b">
            <a:normAutofit/>
          </a:bodyPr>
          <a:lstStyle/>
          <a:p>
            <a:pPr>
              <a:spcAft>
                <a:spcPts val="600"/>
              </a:spcAft>
            </a:pPr>
            <a:fld id="{BC8AEE7E-FAD4-4EE3-9D98-D5CFF485C706}" type="slidenum">
              <a:rPr lang="en-US" smtClean="0"/>
              <a:pPr>
                <a:spcAft>
                  <a:spcPts val="600"/>
                </a:spcAft>
              </a:pPr>
              <a:t>3</a:t>
            </a:fld>
            <a:endParaRPr lang="en-US"/>
          </a:p>
        </p:txBody>
      </p:sp>
      <p:pic>
        <p:nvPicPr>
          <p:cNvPr id="8" name="Content Placeholder 7" descr="A picture containing person, man, indoor, cellphone&#10;&#10;Description automatically generated">
            <a:extLst>
              <a:ext uri="{FF2B5EF4-FFF2-40B4-BE49-F238E27FC236}">
                <a16:creationId xmlns:a16="http://schemas.microsoft.com/office/drawing/2014/main" id="{EF2B346E-8576-492A-955C-F0EF65FB9947}"/>
              </a:ext>
            </a:extLst>
          </p:cNvPr>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402376" y="2437062"/>
            <a:ext cx="3770015" cy="2514600"/>
          </a:xfrm>
          <a:prstGeom prst="rect">
            <a:avLst/>
          </a:prstGeom>
          <a:ln>
            <a:noFill/>
          </a:ln>
          <a:effectLst>
            <a:outerShdw blurRad="292100" dist="139700" dir="2700000" algn="tl" rotWithShape="0">
              <a:srgbClr val="333333">
                <a:alpha val="65000"/>
              </a:srgbClr>
            </a:outerShdw>
          </a:effectLst>
        </p:spPr>
      </p:pic>
      <p:graphicFrame>
        <p:nvGraphicFramePr>
          <p:cNvPr id="7" name="Content Placeholder 2">
            <a:extLst>
              <a:ext uri="{FF2B5EF4-FFF2-40B4-BE49-F238E27FC236}">
                <a16:creationId xmlns:a16="http://schemas.microsoft.com/office/drawing/2014/main" id="{7D0736EF-7D70-4599-B19A-5894F0E80F9B}"/>
              </a:ext>
            </a:extLst>
          </p:cNvPr>
          <p:cNvGraphicFramePr>
            <a:graphicFrameLocks noGrp="1"/>
          </p:cNvGraphicFramePr>
          <p:nvPr>
            <p:ph sz="half" idx="2"/>
            <p:extLst>
              <p:ext uri="{D42A27DB-BD31-4B8C-83A1-F6EECF244321}">
                <p14:modId xmlns:p14="http://schemas.microsoft.com/office/powerpoint/2010/main" val="2126124171"/>
              </p:ext>
            </p:extLst>
          </p:nvPr>
        </p:nvGraphicFramePr>
        <p:xfrm>
          <a:off x="4603280" y="1146950"/>
          <a:ext cx="4451267" cy="50948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773990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0FCEA-D0B3-4BE3-A54C-967A3FB7C0D3}"/>
              </a:ext>
            </a:extLst>
          </p:cNvPr>
          <p:cNvSpPr>
            <a:spLocks noGrp="1"/>
          </p:cNvSpPr>
          <p:nvPr>
            <p:ph type="title"/>
          </p:nvPr>
        </p:nvSpPr>
        <p:spPr/>
        <p:txBody>
          <a:bodyPr/>
          <a:lstStyle/>
          <a:p>
            <a:r>
              <a:rPr lang="en-US" altLang="en-US" sz="2800" dirty="0"/>
              <a:t>Physical Affects of Anxiety and Worry</a:t>
            </a:r>
            <a:endParaRPr lang="en-US" sz="2800" dirty="0"/>
          </a:p>
        </p:txBody>
      </p:sp>
      <p:sp>
        <p:nvSpPr>
          <p:cNvPr id="4" name="Slide Number Placeholder 3">
            <a:extLst>
              <a:ext uri="{FF2B5EF4-FFF2-40B4-BE49-F238E27FC236}">
                <a16:creationId xmlns:a16="http://schemas.microsoft.com/office/drawing/2014/main" id="{8A6E374F-0BB4-493A-B00C-C30621F0C310}"/>
              </a:ext>
            </a:extLst>
          </p:cNvPr>
          <p:cNvSpPr>
            <a:spLocks noGrp="1"/>
          </p:cNvSpPr>
          <p:nvPr>
            <p:ph type="sldNum" sz="quarter" idx="11"/>
          </p:nvPr>
        </p:nvSpPr>
        <p:spPr/>
        <p:txBody>
          <a:bodyPr/>
          <a:lstStyle/>
          <a:p>
            <a:pPr>
              <a:defRPr/>
            </a:pPr>
            <a:fld id="{0F7C0D12-9AB3-4C22-9584-A46E0FD3293F}" type="slidenum">
              <a:rPr lang="en-US" smtClean="0"/>
              <a:pPr>
                <a:defRPr/>
              </a:pPr>
              <a:t>4</a:t>
            </a:fld>
            <a:endParaRPr lang="en-US"/>
          </a:p>
        </p:txBody>
      </p:sp>
      <p:pic>
        <p:nvPicPr>
          <p:cNvPr id="5" name="Picture 22" descr="depressed female.PNG">
            <a:extLst>
              <a:ext uri="{FF2B5EF4-FFF2-40B4-BE49-F238E27FC236}">
                <a16:creationId xmlns:a16="http://schemas.microsoft.com/office/drawing/2014/main" id="{766256F5-C266-4DDE-B3EF-12AB462D2AD1}"/>
              </a:ext>
            </a:extLst>
          </p:cNvPr>
          <p:cNvPicPr>
            <a:picLocks noChangeAspect="1"/>
          </p:cNvPicPr>
          <p:nvPr/>
        </p:nvPicPr>
        <p:blipFill>
          <a:blip r:embed="rId2"/>
          <a:srcRect t="6740"/>
          <a:stretch>
            <a:fillRect/>
          </a:stretch>
        </p:blipFill>
        <p:spPr bwMode="auto">
          <a:xfrm>
            <a:off x="2636838" y="2122764"/>
            <a:ext cx="3079750" cy="3976687"/>
          </a:xfrm>
          <a:prstGeom prst="rect">
            <a:avLst/>
          </a:prstGeom>
          <a:ln>
            <a:noFill/>
          </a:ln>
          <a:effectLst>
            <a:outerShdw blurRad="292100" dist="139700" dir="2700000" algn="tl" rotWithShape="0">
              <a:srgbClr val="333333">
                <a:alpha val="65000"/>
              </a:srgbClr>
            </a:outerShdw>
          </a:effectLst>
        </p:spPr>
      </p:pic>
      <p:grpSp>
        <p:nvGrpSpPr>
          <p:cNvPr id="6" name="Group 29">
            <a:extLst>
              <a:ext uri="{FF2B5EF4-FFF2-40B4-BE49-F238E27FC236}">
                <a16:creationId xmlns:a16="http://schemas.microsoft.com/office/drawing/2014/main" id="{BD99A82A-4ACE-43C1-9069-C4FC62284A7C}"/>
              </a:ext>
            </a:extLst>
          </p:cNvPr>
          <p:cNvGrpSpPr>
            <a:grpSpLocks/>
          </p:cNvGrpSpPr>
          <p:nvPr/>
        </p:nvGrpSpPr>
        <p:grpSpPr bwMode="auto">
          <a:xfrm>
            <a:off x="868363" y="5500963"/>
            <a:ext cx="3081337" cy="923925"/>
            <a:chOff x="1474299" y="4593773"/>
            <a:chExt cx="2825558" cy="924774"/>
          </a:xfrm>
        </p:grpSpPr>
        <p:sp>
          <p:nvSpPr>
            <p:cNvPr id="7" name="TextBox 8">
              <a:extLst>
                <a:ext uri="{FF2B5EF4-FFF2-40B4-BE49-F238E27FC236}">
                  <a16:creationId xmlns:a16="http://schemas.microsoft.com/office/drawing/2014/main" id="{9ED9C960-1C2B-48BC-BBF4-831B054365CD}"/>
                </a:ext>
              </a:extLst>
            </p:cNvPr>
            <p:cNvSpPr txBox="1">
              <a:spLocks noChangeArrowheads="1"/>
            </p:cNvSpPr>
            <p:nvPr/>
          </p:nvSpPr>
          <p:spPr bwMode="auto">
            <a:xfrm>
              <a:off x="1474299" y="4593773"/>
              <a:ext cx="2700366" cy="924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a:cs typeface="Arial" panose="020B0604020202020204" pitchFamily="34" charset="0"/>
                </a:rPr>
                <a:t>Nausea</a:t>
              </a:r>
            </a:p>
            <a:p>
              <a:pPr eaLnBrk="1" hangingPunct="1"/>
              <a:r>
                <a:rPr lang="en-US" altLang="en-US">
                  <a:cs typeface="Arial" panose="020B0604020202020204" pitchFamily="34" charset="0"/>
                </a:rPr>
                <a:t>Diarrhea</a:t>
              </a:r>
            </a:p>
            <a:p>
              <a:pPr eaLnBrk="1" hangingPunct="1"/>
              <a:r>
                <a:rPr lang="en-US" altLang="en-US">
                  <a:cs typeface="Arial" panose="020B0604020202020204" pitchFamily="34" charset="0"/>
                </a:rPr>
                <a:t>Constipation</a:t>
              </a:r>
            </a:p>
          </p:txBody>
        </p:sp>
        <p:cxnSp>
          <p:nvCxnSpPr>
            <p:cNvPr id="8" name="Straight Connector 7">
              <a:extLst>
                <a:ext uri="{FF2B5EF4-FFF2-40B4-BE49-F238E27FC236}">
                  <a16:creationId xmlns:a16="http://schemas.microsoft.com/office/drawing/2014/main" id="{AFB0D389-6E1C-4B33-BE2E-823C460E5776}"/>
                </a:ext>
              </a:extLst>
            </p:cNvPr>
            <p:cNvCxnSpPr/>
            <p:nvPr/>
          </p:nvCxnSpPr>
          <p:spPr>
            <a:xfrm>
              <a:off x="3004263" y="5051393"/>
              <a:ext cx="1295594" cy="0"/>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9" name="Group 26">
            <a:extLst>
              <a:ext uri="{FF2B5EF4-FFF2-40B4-BE49-F238E27FC236}">
                <a16:creationId xmlns:a16="http://schemas.microsoft.com/office/drawing/2014/main" id="{443221EB-8F5F-4C25-B2C1-1EAD85FF1741}"/>
              </a:ext>
            </a:extLst>
          </p:cNvPr>
          <p:cNvGrpSpPr>
            <a:grpSpLocks/>
          </p:cNvGrpSpPr>
          <p:nvPr/>
        </p:nvGrpSpPr>
        <p:grpSpPr bwMode="auto">
          <a:xfrm>
            <a:off x="4864100" y="1494113"/>
            <a:ext cx="3878263" cy="1754188"/>
            <a:chOff x="5113696" y="1589707"/>
            <a:chExt cx="3877885" cy="820168"/>
          </a:xfrm>
        </p:grpSpPr>
        <p:sp>
          <p:nvSpPr>
            <p:cNvPr id="10" name="TextBox 9">
              <a:extLst>
                <a:ext uri="{FF2B5EF4-FFF2-40B4-BE49-F238E27FC236}">
                  <a16:creationId xmlns:a16="http://schemas.microsoft.com/office/drawing/2014/main" id="{ACE48406-428B-4A8C-AE62-476EB0C364E7}"/>
                </a:ext>
              </a:extLst>
            </p:cNvPr>
            <p:cNvSpPr txBox="1">
              <a:spLocks noChangeArrowheads="1"/>
            </p:cNvSpPr>
            <p:nvPr/>
          </p:nvSpPr>
          <p:spPr bwMode="auto">
            <a:xfrm>
              <a:off x="6324841" y="1589707"/>
              <a:ext cx="2666740" cy="820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a:cs typeface="Arial" panose="020B0604020202020204" pitchFamily="34" charset="0"/>
                </a:rPr>
                <a:t>Headaches</a:t>
              </a:r>
            </a:p>
            <a:p>
              <a:pPr eaLnBrk="1" hangingPunct="1"/>
              <a:r>
                <a:rPr lang="en-US" altLang="en-US">
                  <a:cs typeface="Arial" panose="020B0604020202020204" pitchFamily="34" charset="0"/>
                </a:rPr>
                <a:t>Trouble sleeping </a:t>
              </a:r>
            </a:p>
            <a:p>
              <a:pPr eaLnBrk="1" hangingPunct="1"/>
              <a:r>
                <a:rPr lang="en-US" altLang="en-US">
                  <a:cs typeface="Arial" panose="020B0604020202020204" pitchFamily="34" charset="0"/>
                </a:rPr>
                <a:t>Poor concentration Irritability</a:t>
              </a:r>
            </a:p>
            <a:p>
              <a:pPr eaLnBrk="1" hangingPunct="1"/>
              <a:r>
                <a:rPr lang="en-US" altLang="en-US">
                  <a:cs typeface="Arial" panose="020B0604020202020204" pitchFamily="34" charset="0"/>
                </a:rPr>
                <a:t>Dizziness</a:t>
              </a:r>
            </a:p>
            <a:p>
              <a:pPr eaLnBrk="1" hangingPunct="1"/>
              <a:r>
                <a:rPr lang="en-US" altLang="en-US">
                  <a:cs typeface="Arial" panose="020B0604020202020204" pitchFamily="34" charset="0"/>
                </a:rPr>
                <a:t>Nervous energy</a:t>
              </a:r>
            </a:p>
          </p:txBody>
        </p:sp>
        <p:cxnSp>
          <p:nvCxnSpPr>
            <p:cNvPr id="11" name="Straight Connector 10">
              <a:extLst>
                <a:ext uri="{FF2B5EF4-FFF2-40B4-BE49-F238E27FC236}">
                  <a16:creationId xmlns:a16="http://schemas.microsoft.com/office/drawing/2014/main" id="{2B5EB36B-0574-4800-ABD4-0145C55A1276}"/>
                </a:ext>
              </a:extLst>
            </p:cNvPr>
            <p:cNvCxnSpPr/>
            <p:nvPr/>
          </p:nvCxnSpPr>
          <p:spPr>
            <a:xfrm>
              <a:off x="5113696" y="2039500"/>
              <a:ext cx="1157175" cy="0"/>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12" name="Group 27">
            <a:extLst>
              <a:ext uri="{FF2B5EF4-FFF2-40B4-BE49-F238E27FC236}">
                <a16:creationId xmlns:a16="http://schemas.microsoft.com/office/drawing/2014/main" id="{962BEEA0-07F2-4A94-BFA3-50B5DDC0417E}"/>
              </a:ext>
            </a:extLst>
          </p:cNvPr>
          <p:cNvGrpSpPr>
            <a:grpSpLocks/>
          </p:cNvGrpSpPr>
          <p:nvPr/>
        </p:nvGrpSpPr>
        <p:grpSpPr bwMode="auto">
          <a:xfrm>
            <a:off x="5264150" y="3824563"/>
            <a:ext cx="4032250" cy="2187575"/>
            <a:chOff x="5096737" y="3341973"/>
            <a:chExt cx="3684476" cy="2189112"/>
          </a:xfrm>
        </p:grpSpPr>
        <p:sp>
          <p:nvSpPr>
            <p:cNvPr id="13" name="TextBox 10">
              <a:extLst>
                <a:ext uri="{FF2B5EF4-FFF2-40B4-BE49-F238E27FC236}">
                  <a16:creationId xmlns:a16="http://schemas.microsoft.com/office/drawing/2014/main" id="{D41F1C06-50B5-4A67-AA67-0F8088895BF3}"/>
                </a:ext>
              </a:extLst>
            </p:cNvPr>
            <p:cNvSpPr txBox="1">
              <a:spLocks noChangeArrowheads="1"/>
            </p:cNvSpPr>
            <p:nvPr/>
          </p:nvSpPr>
          <p:spPr bwMode="auto">
            <a:xfrm>
              <a:off x="5629101" y="3775666"/>
              <a:ext cx="3152112" cy="1755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a:cs typeface="Arial" panose="020B0604020202020204" pitchFamily="34" charset="0"/>
                </a:rPr>
                <a:t>Feeling weak &amp; tired</a:t>
              </a:r>
            </a:p>
            <a:p>
              <a:pPr eaLnBrk="1" hangingPunct="1"/>
              <a:r>
                <a:rPr lang="en-US" altLang="en-US">
                  <a:cs typeface="Arial" panose="020B0604020202020204" pitchFamily="34" charset="0"/>
                </a:rPr>
                <a:t>Sweating </a:t>
              </a:r>
            </a:p>
            <a:p>
              <a:pPr eaLnBrk="1" hangingPunct="1"/>
              <a:r>
                <a:rPr lang="en-US" altLang="en-US">
                  <a:cs typeface="Arial" panose="020B0604020202020204" pitchFamily="34" charset="0"/>
                </a:rPr>
                <a:t>Muscle tension &amp; aches </a:t>
              </a:r>
            </a:p>
            <a:p>
              <a:pPr eaLnBrk="1" hangingPunct="1"/>
              <a:r>
                <a:rPr lang="en-US" altLang="en-US">
                  <a:cs typeface="Arial" panose="020B0604020202020204" pitchFamily="34" charset="0"/>
                </a:rPr>
                <a:t>Trembling</a:t>
              </a:r>
            </a:p>
            <a:p>
              <a:pPr eaLnBrk="1" hangingPunct="1"/>
              <a:r>
                <a:rPr lang="en-US" altLang="en-US">
                  <a:cs typeface="Arial" panose="020B0604020202020204" pitchFamily="34" charset="0"/>
                </a:rPr>
                <a:t>Decreased immune response </a:t>
              </a:r>
            </a:p>
            <a:p>
              <a:pPr eaLnBrk="1" hangingPunct="1"/>
              <a:endParaRPr lang="en-US" altLang="en-US">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7CE5717E-8F44-4ABB-9150-CA3282777C92}"/>
                </a:ext>
              </a:extLst>
            </p:cNvPr>
            <p:cNvCxnSpPr/>
            <p:nvPr/>
          </p:nvCxnSpPr>
          <p:spPr>
            <a:xfrm>
              <a:off x="5096737" y="3341973"/>
              <a:ext cx="860195" cy="41304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93F6AA7E-88DD-4FAD-93E7-B022762A7FEE}"/>
                </a:ext>
              </a:extLst>
            </p:cNvPr>
            <p:cNvCxnSpPr/>
            <p:nvPr/>
          </p:nvCxnSpPr>
          <p:spPr>
            <a:xfrm flipH="1">
              <a:off x="5096737" y="5291205"/>
              <a:ext cx="886306" cy="185867"/>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16" name="Group 33">
            <a:extLst>
              <a:ext uri="{FF2B5EF4-FFF2-40B4-BE49-F238E27FC236}">
                <a16:creationId xmlns:a16="http://schemas.microsoft.com/office/drawing/2014/main" id="{329AAE20-AC67-492F-AC3B-84096D54ED58}"/>
              </a:ext>
            </a:extLst>
          </p:cNvPr>
          <p:cNvGrpSpPr>
            <a:grpSpLocks/>
          </p:cNvGrpSpPr>
          <p:nvPr/>
        </p:nvGrpSpPr>
        <p:grpSpPr bwMode="auto">
          <a:xfrm>
            <a:off x="360363" y="2352951"/>
            <a:ext cx="3211512" cy="1781175"/>
            <a:chOff x="434768" y="1277743"/>
            <a:chExt cx="3211638" cy="1780483"/>
          </a:xfrm>
        </p:grpSpPr>
        <p:sp>
          <p:nvSpPr>
            <p:cNvPr id="17" name="TextBox 7">
              <a:extLst>
                <a:ext uri="{FF2B5EF4-FFF2-40B4-BE49-F238E27FC236}">
                  <a16:creationId xmlns:a16="http://schemas.microsoft.com/office/drawing/2014/main" id="{0F99A76F-6070-4B95-BD9E-882498A5987B}"/>
                </a:ext>
              </a:extLst>
            </p:cNvPr>
            <p:cNvSpPr txBox="1">
              <a:spLocks noChangeArrowheads="1"/>
            </p:cNvSpPr>
            <p:nvPr/>
          </p:nvSpPr>
          <p:spPr bwMode="auto">
            <a:xfrm>
              <a:off x="434768" y="1277743"/>
              <a:ext cx="2428970" cy="645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a:cs typeface="Arial" panose="020B0604020202020204" pitchFamily="34" charset="0"/>
                </a:rPr>
                <a:t>Dry mouth</a:t>
              </a:r>
            </a:p>
            <a:p>
              <a:pPr eaLnBrk="1" hangingPunct="1"/>
              <a:r>
                <a:rPr lang="en-US" altLang="en-US">
                  <a:cs typeface="Arial" panose="020B0604020202020204" pitchFamily="34" charset="0"/>
                </a:rPr>
                <a:t>Difficulty swallowing</a:t>
              </a:r>
            </a:p>
          </p:txBody>
        </p:sp>
        <p:cxnSp>
          <p:nvCxnSpPr>
            <p:cNvPr id="18" name="Straight Connector 17">
              <a:extLst>
                <a:ext uri="{FF2B5EF4-FFF2-40B4-BE49-F238E27FC236}">
                  <a16:creationId xmlns:a16="http://schemas.microsoft.com/office/drawing/2014/main" id="{FD86422F-0539-42AF-B8AE-CE1E5AAD4643}"/>
                </a:ext>
              </a:extLst>
            </p:cNvPr>
            <p:cNvCxnSpPr/>
            <p:nvPr/>
          </p:nvCxnSpPr>
          <p:spPr bwMode="auto">
            <a:xfrm>
              <a:off x="1950889" y="2064837"/>
              <a:ext cx="1695517" cy="993389"/>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19" name="Group 28">
            <a:extLst>
              <a:ext uri="{FF2B5EF4-FFF2-40B4-BE49-F238E27FC236}">
                <a16:creationId xmlns:a16="http://schemas.microsoft.com/office/drawing/2014/main" id="{AB9B6026-49D0-4AC8-A55B-BF0FA8F6DEED}"/>
              </a:ext>
            </a:extLst>
          </p:cNvPr>
          <p:cNvGrpSpPr>
            <a:grpSpLocks/>
          </p:cNvGrpSpPr>
          <p:nvPr/>
        </p:nvGrpSpPr>
        <p:grpSpPr bwMode="auto">
          <a:xfrm>
            <a:off x="203200" y="3632268"/>
            <a:ext cx="3746500" cy="1273175"/>
            <a:chOff x="478289" y="2678113"/>
            <a:chExt cx="3746049" cy="1273175"/>
          </a:xfrm>
        </p:grpSpPr>
        <p:sp>
          <p:nvSpPr>
            <p:cNvPr id="20" name="TextBox 7">
              <a:extLst>
                <a:ext uri="{FF2B5EF4-FFF2-40B4-BE49-F238E27FC236}">
                  <a16:creationId xmlns:a16="http://schemas.microsoft.com/office/drawing/2014/main" id="{F174B365-564B-4523-A1A8-4845D072F8AC}"/>
                </a:ext>
              </a:extLst>
            </p:cNvPr>
            <p:cNvSpPr txBox="1">
              <a:spLocks noChangeArrowheads="1"/>
            </p:cNvSpPr>
            <p:nvPr/>
          </p:nvSpPr>
          <p:spPr bwMode="auto">
            <a:xfrm>
              <a:off x="478289" y="2678113"/>
              <a:ext cx="2428583" cy="923925"/>
            </a:xfrm>
            <a:prstGeom prst="rect">
              <a:avLst/>
            </a:prstGeom>
            <a:noFill/>
            <a:ln w="9525">
              <a:noFill/>
              <a:miter lim="800000"/>
              <a:headEnd/>
              <a:tailEnd/>
            </a:ln>
          </p:spPr>
          <p:txBody>
            <a:bodyPr>
              <a:spAutoFit/>
            </a:bodyPr>
            <a:lstStyle/>
            <a:p>
              <a:pPr eaLnBrk="1" hangingPunct="1">
                <a:defRPr/>
              </a:pPr>
              <a:r>
                <a:rPr lang="en-US" dirty="0">
                  <a:latin typeface="+mn-lt"/>
                  <a:cs typeface="Arial" charset="0"/>
                </a:rPr>
                <a:t>Racing heart</a:t>
              </a:r>
            </a:p>
            <a:p>
              <a:pPr eaLnBrk="1" hangingPunct="1">
                <a:defRPr/>
              </a:pPr>
              <a:r>
                <a:rPr lang="en-US" dirty="0">
                  <a:latin typeface="+mn-lt"/>
                  <a:cs typeface="Arial" charset="0"/>
                </a:rPr>
                <a:t>High blood pressure  Shortness of breath</a:t>
              </a:r>
            </a:p>
          </p:txBody>
        </p:sp>
        <p:cxnSp>
          <p:nvCxnSpPr>
            <p:cNvPr id="21" name="Straight Connector 20">
              <a:extLst>
                <a:ext uri="{FF2B5EF4-FFF2-40B4-BE49-F238E27FC236}">
                  <a16:creationId xmlns:a16="http://schemas.microsoft.com/office/drawing/2014/main" id="{88F6DE24-E7AB-460D-B24F-FF92A803C693}"/>
                </a:ext>
              </a:extLst>
            </p:cNvPr>
            <p:cNvCxnSpPr/>
            <p:nvPr/>
          </p:nvCxnSpPr>
          <p:spPr bwMode="auto">
            <a:xfrm>
              <a:off x="2732268" y="3341688"/>
              <a:ext cx="1492070" cy="609600"/>
            </a:xfrm>
            <a:prstGeom prst="line">
              <a:avLst/>
            </a:prstGeom>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91345032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4411C-9050-4684-AC83-BBF000A9E0B5}"/>
              </a:ext>
            </a:extLst>
          </p:cNvPr>
          <p:cNvSpPr>
            <a:spLocks noGrp="1"/>
          </p:cNvSpPr>
          <p:nvPr>
            <p:ph type="title"/>
          </p:nvPr>
        </p:nvSpPr>
        <p:spPr/>
        <p:txBody>
          <a:bodyPr/>
          <a:lstStyle/>
          <a:p>
            <a:r>
              <a:rPr lang="en-US" altLang="en-US" dirty="0"/>
              <a:t>When Should I Consider Seeking Help?</a:t>
            </a:r>
            <a:endParaRPr lang="en-US" dirty="0"/>
          </a:p>
        </p:txBody>
      </p:sp>
      <p:sp>
        <p:nvSpPr>
          <p:cNvPr id="3" name="Content Placeholder 2">
            <a:extLst>
              <a:ext uri="{FF2B5EF4-FFF2-40B4-BE49-F238E27FC236}">
                <a16:creationId xmlns:a16="http://schemas.microsoft.com/office/drawing/2014/main" id="{A50EB2A7-6260-403E-A5BC-D3E4C4DE022C}"/>
              </a:ext>
            </a:extLst>
          </p:cNvPr>
          <p:cNvSpPr>
            <a:spLocks noGrp="1"/>
          </p:cNvSpPr>
          <p:nvPr>
            <p:ph idx="1"/>
          </p:nvPr>
        </p:nvSpPr>
        <p:spPr>
          <a:xfrm>
            <a:off x="264415" y="1146950"/>
            <a:ext cx="8685021" cy="4351338"/>
          </a:xfrm>
        </p:spPr>
        <p:txBody>
          <a:bodyPr/>
          <a:lstStyle/>
          <a:p>
            <a:pPr marL="0" indent="0">
              <a:spcBef>
                <a:spcPts val="0"/>
              </a:spcBef>
              <a:buNone/>
            </a:pPr>
            <a:r>
              <a:rPr lang="en-US" altLang="en-US" sz="2300" b="1" dirty="0">
                <a:solidFill>
                  <a:schemeClr val="accent1"/>
                </a:solidFill>
              </a:rPr>
              <a:t>If you are experiencing one or more of these symptoms on most days:</a:t>
            </a:r>
          </a:p>
          <a:p>
            <a:pPr>
              <a:lnSpc>
                <a:spcPct val="150000"/>
              </a:lnSpc>
              <a:spcBef>
                <a:spcPts val="600"/>
              </a:spcBef>
              <a:buClr>
                <a:schemeClr val="accent1"/>
              </a:buClr>
              <a:buFont typeface="Wingdings" panose="05000000000000000000" pitchFamily="2" charset="2"/>
              <a:buChar char="ü"/>
            </a:pPr>
            <a:r>
              <a:rPr lang="en-US" altLang="en-US" sz="2200" dirty="0"/>
              <a:t>Worry a great deal about everyday things or things out of your control</a:t>
            </a:r>
          </a:p>
          <a:p>
            <a:pPr>
              <a:spcBef>
                <a:spcPts val="600"/>
              </a:spcBef>
              <a:buClr>
                <a:schemeClr val="accent1"/>
              </a:buClr>
              <a:buFont typeface="Wingdings" panose="05000000000000000000" pitchFamily="2" charset="2"/>
              <a:buChar char="ü"/>
            </a:pPr>
            <a:r>
              <a:rPr lang="en-US" altLang="en-US" sz="2200" dirty="0"/>
              <a:t>Have trouble controlling your constant worries</a:t>
            </a:r>
          </a:p>
          <a:p>
            <a:pPr>
              <a:spcBef>
                <a:spcPts val="600"/>
              </a:spcBef>
              <a:buClr>
                <a:schemeClr val="accent1"/>
              </a:buClr>
              <a:buFont typeface="Wingdings" panose="05000000000000000000" pitchFamily="2" charset="2"/>
              <a:buChar char="ü"/>
            </a:pPr>
            <a:r>
              <a:rPr lang="en-US" altLang="en-US" sz="2200" dirty="0"/>
              <a:t>Know you worry much more than you or others think you should</a:t>
            </a:r>
          </a:p>
          <a:p>
            <a:pPr>
              <a:spcBef>
                <a:spcPts val="600"/>
              </a:spcBef>
              <a:buClr>
                <a:schemeClr val="accent1"/>
              </a:buClr>
              <a:buFont typeface="Wingdings" panose="05000000000000000000" pitchFamily="2" charset="2"/>
              <a:buChar char="ü"/>
            </a:pPr>
            <a:r>
              <a:rPr lang="en-US" altLang="en-US" sz="2200" dirty="0"/>
              <a:t>Unable to relax</a:t>
            </a:r>
          </a:p>
          <a:p>
            <a:pPr>
              <a:spcBef>
                <a:spcPts val="600"/>
              </a:spcBef>
              <a:buClr>
                <a:schemeClr val="accent1"/>
              </a:buClr>
              <a:buFont typeface="Wingdings" panose="05000000000000000000" pitchFamily="2" charset="2"/>
              <a:buChar char="ü"/>
            </a:pPr>
            <a:r>
              <a:rPr lang="en-US" altLang="en-US" sz="2200" dirty="0"/>
              <a:t>Have a hard time concentrating</a:t>
            </a:r>
          </a:p>
          <a:p>
            <a:pPr>
              <a:spcBef>
                <a:spcPts val="600"/>
              </a:spcBef>
              <a:buClr>
                <a:schemeClr val="accent1"/>
              </a:buClr>
              <a:buFont typeface="Wingdings" panose="05000000000000000000" pitchFamily="2" charset="2"/>
              <a:buChar char="ü"/>
            </a:pPr>
            <a:r>
              <a:rPr lang="en-US" altLang="en-US" sz="2200" dirty="0"/>
              <a:t>Easily startled</a:t>
            </a:r>
          </a:p>
          <a:p>
            <a:pPr>
              <a:spcBef>
                <a:spcPts val="600"/>
              </a:spcBef>
              <a:buClr>
                <a:schemeClr val="accent1"/>
              </a:buClr>
              <a:buFont typeface="Wingdings" panose="05000000000000000000" pitchFamily="2" charset="2"/>
              <a:buChar char="ü"/>
            </a:pPr>
            <a:r>
              <a:rPr lang="en-US" altLang="en-US" sz="2200" dirty="0"/>
              <a:t>Have trouble falling or staying asleep</a:t>
            </a:r>
          </a:p>
          <a:p>
            <a:pPr>
              <a:spcBef>
                <a:spcPts val="600"/>
              </a:spcBef>
              <a:buClr>
                <a:schemeClr val="accent1"/>
              </a:buClr>
              <a:buFont typeface="Wingdings" panose="05000000000000000000" pitchFamily="2" charset="2"/>
              <a:buChar char="ü"/>
            </a:pPr>
            <a:r>
              <a:rPr lang="en-US" altLang="en-US" sz="2200" dirty="0"/>
              <a:t>Feel tired all or most of the time</a:t>
            </a:r>
          </a:p>
          <a:p>
            <a:pPr>
              <a:spcBef>
                <a:spcPts val="600"/>
              </a:spcBef>
              <a:buClr>
                <a:schemeClr val="accent1"/>
              </a:buClr>
              <a:buFont typeface="Wingdings" panose="05000000000000000000" pitchFamily="2" charset="2"/>
              <a:buChar char="ü"/>
            </a:pPr>
            <a:r>
              <a:rPr lang="en-US" altLang="en-US" sz="2200" dirty="0"/>
              <a:t>Have headaches, muscle aches, stomachaches, or unexplained pains</a:t>
            </a:r>
          </a:p>
          <a:p>
            <a:pPr>
              <a:spcBef>
                <a:spcPts val="600"/>
              </a:spcBef>
              <a:buClr>
                <a:schemeClr val="accent1"/>
              </a:buClr>
              <a:buFont typeface="Wingdings" panose="05000000000000000000" pitchFamily="2" charset="2"/>
              <a:buChar char="ü"/>
            </a:pPr>
            <a:r>
              <a:rPr lang="en-US" altLang="en-US" sz="2200" dirty="0"/>
              <a:t>Tremble or twitch</a:t>
            </a:r>
          </a:p>
          <a:p>
            <a:pPr>
              <a:spcBef>
                <a:spcPts val="600"/>
              </a:spcBef>
              <a:buClr>
                <a:schemeClr val="accent1"/>
              </a:buClr>
              <a:buFont typeface="Wingdings" panose="05000000000000000000" pitchFamily="2" charset="2"/>
              <a:buChar char="ü"/>
            </a:pPr>
            <a:r>
              <a:rPr lang="en-US" altLang="en-US" sz="2200" dirty="0"/>
              <a:t>Irritable, sweat excessively, and/or feel light-headed or out of breath</a:t>
            </a:r>
          </a:p>
          <a:p>
            <a:endParaRPr lang="en-US" dirty="0"/>
          </a:p>
        </p:txBody>
      </p:sp>
      <p:sp>
        <p:nvSpPr>
          <p:cNvPr id="4" name="Slide Number Placeholder 3">
            <a:extLst>
              <a:ext uri="{FF2B5EF4-FFF2-40B4-BE49-F238E27FC236}">
                <a16:creationId xmlns:a16="http://schemas.microsoft.com/office/drawing/2014/main" id="{59CD60E7-534E-478B-957F-82F143DB5C43}"/>
              </a:ext>
            </a:extLst>
          </p:cNvPr>
          <p:cNvSpPr>
            <a:spLocks noGrp="1"/>
          </p:cNvSpPr>
          <p:nvPr>
            <p:ph type="sldNum" sz="quarter" idx="11"/>
          </p:nvPr>
        </p:nvSpPr>
        <p:spPr/>
        <p:txBody>
          <a:bodyPr/>
          <a:lstStyle/>
          <a:p>
            <a:pPr>
              <a:defRPr/>
            </a:pPr>
            <a:fld id="{0F7C0D12-9AB3-4C22-9584-A46E0FD3293F}" type="slidenum">
              <a:rPr lang="en-US" smtClean="0"/>
              <a:pPr>
                <a:defRPr/>
              </a:pPr>
              <a:t>5</a:t>
            </a:fld>
            <a:endParaRPr lang="en-US"/>
          </a:p>
        </p:txBody>
      </p:sp>
    </p:spTree>
    <p:extLst>
      <p:ext uri="{BB962C8B-B14F-4D97-AF65-F5344CB8AC3E}">
        <p14:creationId xmlns:p14="http://schemas.microsoft.com/office/powerpoint/2010/main" val="697309535"/>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BEC237E3-338C-4526-ACD9-798FB7258F81}"/>
              </a:ext>
            </a:extLst>
          </p:cNvPr>
          <p:cNvSpPr>
            <a:spLocks noGrp="1" noChangeArrowheads="1"/>
          </p:cNvSpPr>
          <p:nvPr>
            <p:ph type="title"/>
          </p:nvPr>
        </p:nvSpPr>
        <p:spPr/>
        <p:txBody>
          <a:bodyPr/>
          <a:lstStyle/>
          <a:p>
            <a:r>
              <a:rPr lang="en-US" altLang="en-US" dirty="0"/>
              <a:t>Using Self-Coaching with Anxiety and Worry</a:t>
            </a:r>
          </a:p>
        </p:txBody>
      </p:sp>
      <p:graphicFrame>
        <p:nvGraphicFramePr>
          <p:cNvPr id="4" name="Content Placeholder 3">
            <a:extLst>
              <a:ext uri="{FF2B5EF4-FFF2-40B4-BE49-F238E27FC236}">
                <a16:creationId xmlns:a16="http://schemas.microsoft.com/office/drawing/2014/main" id="{DAC8A97E-D676-497B-B0D8-A8AD34FB801F}"/>
              </a:ext>
            </a:extLst>
          </p:cNvPr>
          <p:cNvGraphicFramePr>
            <a:graphicFrameLocks noGrp="1"/>
          </p:cNvGraphicFramePr>
          <p:nvPr>
            <p:ph idx="1"/>
            <p:extLst>
              <p:ext uri="{D42A27DB-BD31-4B8C-83A1-F6EECF244321}">
                <p14:modId xmlns:p14="http://schemas.microsoft.com/office/powerpoint/2010/main" val="372113222"/>
              </p:ext>
            </p:extLst>
          </p:nvPr>
        </p:nvGraphicFramePr>
        <p:xfrm>
          <a:off x="265113" y="1146175"/>
          <a:ext cx="8288337"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8916" name="Slide Number Placeholder 4">
            <a:extLst>
              <a:ext uri="{FF2B5EF4-FFF2-40B4-BE49-F238E27FC236}">
                <a16:creationId xmlns:a16="http://schemas.microsoft.com/office/drawing/2014/main" id="{87D03398-8081-4A92-B790-1CEE39884804}"/>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200"/>
              </a:spcBef>
              <a:buClr>
                <a:schemeClr val="accent2"/>
              </a:buClr>
              <a:buFont typeface="Arial" panose="020B0604020202020204" pitchFamily="34" charset="0"/>
              <a:buChar char="•"/>
              <a:defRPr sz="17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1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12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15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fontAlgn="base">
              <a:spcBef>
                <a:spcPct val="0"/>
              </a:spcBef>
              <a:spcAft>
                <a:spcPct val="0"/>
              </a:spcAft>
              <a:buClrTx/>
              <a:buFontTx/>
              <a:buNone/>
            </a:pPr>
            <a:fld id="{E53946AB-978C-4256-8176-240EEC2650A5}" type="slidenum">
              <a:rPr lang="en-US" altLang="en-US" sz="1000">
                <a:solidFill>
                  <a:schemeClr val="bg1"/>
                </a:solidFill>
              </a:rPr>
              <a:pPr fontAlgn="base">
                <a:spcBef>
                  <a:spcPct val="0"/>
                </a:spcBef>
                <a:spcAft>
                  <a:spcPct val="0"/>
                </a:spcAft>
                <a:buClrTx/>
                <a:buFontTx/>
                <a:buNone/>
              </a:pPr>
              <a:t>6</a:t>
            </a:fld>
            <a:endParaRPr lang="en-US" altLang="en-US" sz="1000">
              <a:solidFill>
                <a:schemeClr val="bg1"/>
              </a:solidFill>
            </a:endParaRPr>
          </a:p>
        </p:txBody>
      </p:sp>
    </p:spTree>
    <p:extLst>
      <p:ext uri="{BB962C8B-B14F-4D97-AF65-F5344CB8AC3E}">
        <p14:creationId xmlns:p14="http://schemas.microsoft.com/office/powerpoint/2010/main" val="1254176145"/>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FFA36DD2-53A9-471D-8D3E-D35E3AFE9A14}"/>
              </a:ext>
            </a:extLst>
          </p:cNvPr>
          <p:cNvSpPr>
            <a:spLocks noGrp="1" noChangeArrowheads="1"/>
          </p:cNvSpPr>
          <p:nvPr>
            <p:ph type="title"/>
          </p:nvPr>
        </p:nvSpPr>
        <p:spPr>
          <a:xfrm>
            <a:off x="195263" y="188913"/>
            <a:ext cx="7564437" cy="1131887"/>
          </a:xfrm>
        </p:spPr>
        <p:txBody>
          <a:bodyPr/>
          <a:lstStyle/>
          <a:p>
            <a:r>
              <a:rPr lang="en-US" altLang="en-US" sz="2800" dirty="0"/>
              <a:t>Analyze Your Situation</a:t>
            </a:r>
          </a:p>
        </p:txBody>
      </p:sp>
      <p:sp>
        <p:nvSpPr>
          <p:cNvPr id="11" name="Content Placeholder 10">
            <a:extLst>
              <a:ext uri="{FF2B5EF4-FFF2-40B4-BE49-F238E27FC236}">
                <a16:creationId xmlns:a16="http://schemas.microsoft.com/office/drawing/2014/main" id="{513295FE-3A7D-4A47-BAC5-90B005D0FB6E}"/>
              </a:ext>
            </a:extLst>
          </p:cNvPr>
          <p:cNvSpPr>
            <a:spLocks noGrp="1" noChangeArrowheads="1"/>
          </p:cNvSpPr>
          <p:nvPr>
            <p:ph idx="1"/>
          </p:nvPr>
        </p:nvSpPr>
        <p:spPr>
          <a:xfrm>
            <a:off x="457200" y="2560638"/>
            <a:ext cx="8229600" cy="2992437"/>
          </a:xfrm>
        </p:spPr>
        <p:txBody>
          <a:bodyPr/>
          <a:lstStyle/>
          <a:p>
            <a:pPr lvl="1" defTabSz="977900">
              <a:spcAft>
                <a:spcPct val="20000"/>
              </a:spcAft>
              <a:buClr>
                <a:schemeClr val="accent1"/>
              </a:buClr>
              <a:buFontTx/>
              <a:buChar char="•"/>
            </a:pPr>
            <a:r>
              <a:rPr lang="en-US" altLang="en-US" sz="2400" dirty="0"/>
              <a:t>Write down all the things you worry about.</a:t>
            </a:r>
          </a:p>
          <a:p>
            <a:pPr lvl="1" defTabSz="977900">
              <a:spcAft>
                <a:spcPct val="20000"/>
              </a:spcAft>
              <a:buClr>
                <a:schemeClr val="accent1"/>
              </a:buClr>
              <a:buFontTx/>
              <a:buChar char="•"/>
            </a:pPr>
            <a:r>
              <a:rPr lang="en-US" altLang="en-US" sz="2400" dirty="0"/>
              <a:t>Select three things you worry about the most. </a:t>
            </a:r>
          </a:p>
          <a:p>
            <a:pPr lvl="1" defTabSz="977900">
              <a:spcAft>
                <a:spcPct val="20000"/>
              </a:spcAft>
              <a:buClr>
                <a:schemeClr val="accent1"/>
              </a:buClr>
              <a:buFontTx/>
              <a:buChar char="•"/>
            </a:pPr>
            <a:r>
              <a:rPr lang="en-US" altLang="en-US" sz="2400" dirty="0"/>
              <a:t>Write down why you are worried about these three things.</a:t>
            </a:r>
          </a:p>
          <a:p>
            <a:pPr lvl="1" defTabSz="977900">
              <a:spcAft>
                <a:spcPct val="20000"/>
              </a:spcAft>
              <a:buClr>
                <a:schemeClr val="accent1"/>
              </a:buClr>
              <a:buFontTx/>
              <a:buChar char="•"/>
            </a:pPr>
            <a:r>
              <a:rPr lang="en-US" altLang="en-US" sz="2400" dirty="0"/>
              <a:t>Scale the intensity of your worry.</a:t>
            </a:r>
          </a:p>
          <a:p>
            <a:pPr defTabSz="977900">
              <a:buClr>
                <a:schemeClr val="tx1"/>
              </a:buClr>
            </a:pPr>
            <a:endParaRPr lang="en-US" altLang="en-US" dirty="0"/>
          </a:p>
        </p:txBody>
      </p:sp>
      <p:grpSp>
        <p:nvGrpSpPr>
          <p:cNvPr id="2" name="Group 3">
            <a:extLst>
              <a:ext uri="{FF2B5EF4-FFF2-40B4-BE49-F238E27FC236}">
                <a16:creationId xmlns:a16="http://schemas.microsoft.com/office/drawing/2014/main" id="{49CC9631-CAFE-4682-B8AD-3A28A46269DF}"/>
              </a:ext>
            </a:extLst>
          </p:cNvPr>
          <p:cNvGrpSpPr>
            <a:grpSpLocks/>
          </p:cNvGrpSpPr>
          <p:nvPr/>
        </p:nvGrpSpPr>
        <p:grpSpPr bwMode="auto">
          <a:xfrm>
            <a:off x="457200" y="1839913"/>
            <a:ext cx="8229600" cy="666750"/>
            <a:chOff x="0" y="554477"/>
            <a:chExt cx="8229600" cy="936887"/>
          </a:xfrm>
          <a:solidFill>
            <a:schemeClr val="accent2"/>
          </a:solidFill>
        </p:grpSpPr>
        <p:sp>
          <p:nvSpPr>
            <p:cNvPr id="5" name="Rounded Rectangle 4">
              <a:extLst>
                <a:ext uri="{FF2B5EF4-FFF2-40B4-BE49-F238E27FC236}">
                  <a16:creationId xmlns:a16="http://schemas.microsoft.com/office/drawing/2014/main" id="{BAFCB006-6743-44CD-97A4-E50E2020A8B5}"/>
                </a:ext>
              </a:extLst>
            </p:cNvPr>
            <p:cNvSpPr/>
            <p:nvPr/>
          </p:nvSpPr>
          <p:spPr>
            <a:xfrm>
              <a:off x="0" y="554477"/>
              <a:ext cx="8229600" cy="936887"/>
            </a:xfrm>
            <a:prstGeom prst="roundRect">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a:extLst>
                <a:ext uri="{FF2B5EF4-FFF2-40B4-BE49-F238E27FC236}">
                  <a16:creationId xmlns:a16="http://schemas.microsoft.com/office/drawing/2014/main" id="{5F47B5C0-4915-4742-BAA7-43D1528D21DB}"/>
                </a:ext>
              </a:extLst>
            </p:cNvPr>
            <p:cNvSpPr/>
            <p:nvPr/>
          </p:nvSpPr>
          <p:spPr>
            <a:xfrm>
              <a:off x="46038" y="601321"/>
              <a:ext cx="8137525" cy="843198"/>
            </a:xfrm>
            <a:prstGeom prst="rect">
              <a:avLst/>
            </a:prstGeom>
            <a:grpFill/>
          </p:spPr>
          <p:style>
            <a:lnRef idx="0">
              <a:scrgbClr r="0" g="0" b="0"/>
            </a:lnRef>
            <a:fillRef idx="0">
              <a:scrgbClr r="0" g="0" b="0"/>
            </a:fillRef>
            <a:effectRef idx="0">
              <a:scrgbClr r="0" g="0" b="0"/>
            </a:effectRef>
            <a:fontRef idx="minor">
              <a:schemeClr val="lt1"/>
            </a:fontRef>
          </p:style>
          <p:txBody>
            <a:bodyPr lIns="106680" tIns="106680" rIns="106680" bIns="106680" spcCol="1270" anchor="ctr"/>
            <a:lstStyle/>
            <a:p>
              <a:pPr defTabSz="1244600" eaLnBrk="1" fontAlgn="auto" hangingPunct="1">
                <a:lnSpc>
                  <a:spcPct val="90000"/>
                </a:lnSpc>
                <a:spcBef>
                  <a:spcPts val="0"/>
                </a:spcBef>
                <a:spcAft>
                  <a:spcPct val="35000"/>
                </a:spcAft>
                <a:defRPr/>
              </a:pPr>
              <a:r>
                <a:rPr lang="en-US" sz="2800" dirty="0"/>
                <a:t>What are you anxious and worried about?</a:t>
              </a:r>
            </a:p>
          </p:txBody>
        </p:sp>
      </p:grpSp>
    </p:spTree>
    <p:extLst>
      <p:ext uri="{BB962C8B-B14F-4D97-AF65-F5344CB8AC3E}">
        <p14:creationId xmlns:p14="http://schemas.microsoft.com/office/powerpoint/2010/main" val="333134643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72D3753C-DA2B-41E2-9318-D8DA3400552F}"/>
              </a:ext>
            </a:extLst>
          </p:cNvPr>
          <p:cNvSpPr>
            <a:spLocks noGrp="1" noChangeArrowheads="1"/>
          </p:cNvSpPr>
          <p:nvPr>
            <p:ph type="title"/>
          </p:nvPr>
        </p:nvSpPr>
        <p:spPr>
          <a:xfrm>
            <a:off x="195263" y="188913"/>
            <a:ext cx="7564437" cy="1131887"/>
          </a:xfrm>
        </p:spPr>
        <p:txBody>
          <a:bodyPr/>
          <a:lstStyle/>
          <a:p>
            <a:r>
              <a:rPr lang="en-US" altLang="en-US" sz="2800" dirty="0"/>
              <a:t>Evaluate the Accuracy of Your Thoughts</a:t>
            </a:r>
          </a:p>
        </p:txBody>
      </p:sp>
      <p:sp>
        <p:nvSpPr>
          <p:cNvPr id="17" name="Content Placeholder 16">
            <a:extLst>
              <a:ext uri="{FF2B5EF4-FFF2-40B4-BE49-F238E27FC236}">
                <a16:creationId xmlns:a16="http://schemas.microsoft.com/office/drawing/2014/main" id="{4DFB26D8-4863-4E14-8627-09A4FC3BC8E4}"/>
              </a:ext>
            </a:extLst>
          </p:cNvPr>
          <p:cNvSpPr>
            <a:spLocks noGrp="1"/>
          </p:cNvSpPr>
          <p:nvPr>
            <p:ph idx="1"/>
          </p:nvPr>
        </p:nvSpPr>
        <p:spPr>
          <a:xfrm>
            <a:off x="625475" y="5384660"/>
            <a:ext cx="7794625" cy="1026079"/>
          </a:xfrm>
        </p:spPr>
        <p:txBody>
          <a:bodyPr rtlCol="0">
            <a:normAutofit lnSpcReduction="10000"/>
          </a:bodyPr>
          <a:lstStyle/>
          <a:p>
            <a:pPr marL="228600" lvl="1" defTabSz="977900" fontAlgn="auto">
              <a:lnSpc>
                <a:spcPct val="100000"/>
              </a:lnSpc>
              <a:spcBef>
                <a:spcPts val="0"/>
              </a:spcBef>
              <a:spcAft>
                <a:spcPct val="20000"/>
              </a:spcAft>
              <a:buClr>
                <a:schemeClr val="accent1"/>
              </a:buClr>
              <a:buFontTx/>
              <a:buChar char="••"/>
              <a:defRPr/>
            </a:pPr>
            <a:r>
              <a:rPr lang="en-US" sz="2600" dirty="0"/>
              <a:t>“How can I deal with this?”</a:t>
            </a:r>
          </a:p>
          <a:p>
            <a:pPr marL="228600" lvl="1" defTabSz="977900" fontAlgn="auto">
              <a:lnSpc>
                <a:spcPct val="100000"/>
              </a:lnSpc>
              <a:spcBef>
                <a:spcPts val="0"/>
              </a:spcBef>
              <a:spcAft>
                <a:spcPct val="20000"/>
              </a:spcAft>
              <a:buClr>
                <a:schemeClr val="accent1"/>
              </a:buClr>
              <a:buFontTx/>
              <a:buChar char="••"/>
              <a:defRPr/>
            </a:pPr>
            <a:r>
              <a:rPr lang="en-US" sz="2600" dirty="0"/>
              <a:t>“What are my options?” </a:t>
            </a:r>
          </a:p>
          <a:p>
            <a:pPr defTabSz="977900" fontAlgn="auto">
              <a:spcAft>
                <a:spcPts val="0"/>
              </a:spcAft>
              <a:buFont typeface="Arial" charset="0"/>
              <a:buNone/>
              <a:defRPr/>
            </a:pPr>
            <a:endParaRPr lang="en-US" dirty="0"/>
          </a:p>
        </p:txBody>
      </p:sp>
      <p:sp>
        <p:nvSpPr>
          <p:cNvPr id="43012" name="Slide Number Placeholder 15">
            <a:extLst>
              <a:ext uri="{FF2B5EF4-FFF2-40B4-BE49-F238E27FC236}">
                <a16:creationId xmlns:a16="http://schemas.microsoft.com/office/drawing/2014/main" id="{AB965AD1-8CF8-4E80-B24F-1F151FE1A610}"/>
              </a:ext>
            </a:extLst>
          </p:cNvPr>
          <p:cNvSpPr>
            <a:spLocks noGrp="1"/>
          </p:cNvSpPr>
          <p:nvPr>
            <p:ph type="sldNum" sz="quarter" idx="11"/>
          </p:nvPr>
        </p:nvSpPr>
        <p:spPr bwMode="auto">
          <a:xfrm>
            <a:off x="357188" y="6594475"/>
            <a:ext cx="301625" cy="1841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200"/>
              </a:spcBef>
              <a:buClr>
                <a:schemeClr val="accent2"/>
              </a:buClr>
              <a:buFont typeface="Arial" panose="020B0604020202020204" pitchFamily="34" charset="0"/>
              <a:buChar char="•"/>
              <a:defRPr sz="17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1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12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15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fontAlgn="base">
              <a:spcBef>
                <a:spcPct val="0"/>
              </a:spcBef>
              <a:spcAft>
                <a:spcPct val="0"/>
              </a:spcAft>
              <a:buClrTx/>
              <a:buFontTx/>
              <a:buNone/>
            </a:pPr>
            <a:fld id="{54D445E7-3947-4A20-8C99-BBEEF37A5889}" type="slidenum">
              <a:rPr lang="en-US" altLang="en-US" sz="1000">
                <a:solidFill>
                  <a:schemeClr val="bg1"/>
                </a:solidFill>
              </a:rPr>
              <a:pPr fontAlgn="base">
                <a:spcBef>
                  <a:spcPct val="0"/>
                </a:spcBef>
                <a:spcAft>
                  <a:spcPct val="0"/>
                </a:spcAft>
                <a:buClrTx/>
                <a:buFontTx/>
                <a:buNone/>
              </a:pPr>
              <a:t>8</a:t>
            </a:fld>
            <a:endParaRPr lang="en-US" altLang="en-US" sz="1000">
              <a:solidFill>
                <a:schemeClr val="bg1"/>
              </a:solidFill>
            </a:endParaRPr>
          </a:p>
        </p:txBody>
      </p:sp>
      <p:grpSp>
        <p:nvGrpSpPr>
          <p:cNvPr id="2" name="Group 3">
            <a:extLst>
              <a:ext uri="{FF2B5EF4-FFF2-40B4-BE49-F238E27FC236}">
                <a16:creationId xmlns:a16="http://schemas.microsoft.com/office/drawing/2014/main" id="{BFAEC5E1-3BDE-4D6B-9F29-7647E748F002}"/>
              </a:ext>
            </a:extLst>
          </p:cNvPr>
          <p:cNvGrpSpPr>
            <a:grpSpLocks/>
          </p:cNvGrpSpPr>
          <p:nvPr/>
        </p:nvGrpSpPr>
        <p:grpSpPr bwMode="auto">
          <a:xfrm>
            <a:off x="457200" y="1819275"/>
            <a:ext cx="8229600" cy="671513"/>
            <a:chOff x="0" y="367859"/>
            <a:chExt cx="8229600" cy="671580"/>
          </a:xfrm>
          <a:solidFill>
            <a:schemeClr val="accent3"/>
          </a:solidFill>
        </p:grpSpPr>
        <p:sp>
          <p:nvSpPr>
            <p:cNvPr id="5" name="Rounded Rectangle 4">
              <a:extLst>
                <a:ext uri="{FF2B5EF4-FFF2-40B4-BE49-F238E27FC236}">
                  <a16:creationId xmlns:a16="http://schemas.microsoft.com/office/drawing/2014/main" id="{5C454A0F-D0B1-40CF-A5B8-77D94CC2FF45}"/>
                </a:ext>
              </a:extLst>
            </p:cNvPr>
            <p:cNvSpPr/>
            <p:nvPr/>
          </p:nvSpPr>
          <p:spPr>
            <a:xfrm>
              <a:off x="0" y="367859"/>
              <a:ext cx="8229600" cy="671580"/>
            </a:xfrm>
            <a:prstGeom prst="roundRect">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a:extLst>
                <a:ext uri="{FF2B5EF4-FFF2-40B4-BE49-F238E27FC236}">
                  <a16:creationId xmlns:a16="http://schemas.microsoft.com/office/drawing/2014/main" id="{1D2DF5ED-6E04-46D3-B6CE-58F6E0E422CA}"/>
                </a:ext>
              </a:extLst>
            </p:cNvPr>
            <p:cNvSpPr/>
            <p:nvPr/>
          </p:nvSpPr>
          <p:spPr>
            <a:xfrm>
              <a:off x="33338" y="401200"/>
              <a:ext cx="8162925" cy="604897"/>
            </a:xfrm>
            <a:prstGeom prst="rect">
              <a:avLst/>
            </a:prstGeom>
            <a:grpFill/>
          </p:spPr>
          <p:style>
            <a:lnRef idx="0">
              <a:scrgbClr r="0" g="0" b="0"/>
            </a:lnRef>
            <a:fillRef idx="0">
              <a:scrgbClr r="0" g="0" b="0"/>
            </a:fillRef>
            <a:effectRef idx="0">
              <a:scrgbClr r="0" g="0" b="0"/>
            </a:effectRef>
            <a:fontRef idx="minor">
              <a:schemeClr val="lt1"/>
            </a:fontRef>
          </p:style>
          <p:txBody>
            <a:bodyPr lIns="106680" tIns="106680" rIns="106680" bIns="106680" spcCol="1270" anchor="ctr"/>
            <a:lstStyle/>
            <a:p>
              <a:pPr defTabSz="1244600" eaLnBrk="1" fontAlgn="auto" hangingPunct="1">
                <a:lnSpc>
                  <a:spcPct val="90000"/>
                </a:lnSpc>
                <a:spcBef>
                  <a:spcPts val="0"/>
                </a:spcBef>
                <a:spcAft>
                  <a:spcPct val="35000"/>
                </a:spcAft>
                <a:defRPr/>
              </a:pPr>
              <a:r>
                <a:rPr lang="en-US" sz="2800" dirty="0"/>
                <a:t>What evidence do you have that these things are true?</a:t>
              </a:r>
            </a:p>
          </p:txBody>
        </p:sp>
      </p:grpSp>
      <p:grpSp>
        <p:nvGrpSpPr>
          <p:cNvPr id="3" name="Group 10">
            <a:extLst>
              <a:ext uri="{FF2B5EF4-FFF2-40B4-BE49-F238E27FC236}">
                <a16:creationId xmlns:a16="http://schemas.microsoft.com/office/drawing/2014/main" id="{FFFDCA91-03E3-4143-B0F6-E7C07C263196}"/>
              </a:ext>
            </a:extLst>
          </p:cNvPr>
          <p:cNvGrpSpPr>
            <a:grpSpLocks/>
          </p:cNvGrpSpPr>
          <p:nvPr/>
        </p:nvGrpSpPr>
        <p:grpSpPr bwMode="auto">
          <a:xfrm>
            <a:off x="457199" y="2581275"/>
            <a:ext cx="8587409" cy="1912938"/>
            <a:chOff x="-1" y="1039439"/>
            <a:chExt cx="8587409" cy="1912680"/>
          </a:xfrm>
        </p:grpSpPr>
        <p:sp>
          <p:nvSpPr>
            <p:cNvPr id="12" name="Rectangle 11">
              <a:extLst>
                <a:ext uri="{FF2B5EF4-FFF2-40B4-BE49-F238E27FC236}">
                  <a16:creationId xmlns:a16="http://schemas.microsoft.com/office/drawing/2014/main" id="{4FC12293-D29B-44EF-AE21-5838D5FFBB01}"/>
                </a:ext>
              </a:extLst>
            </p:cNvPr>
            <p:cNvSpPr/>
            <p:nvPr/>
          </p:nvSpPr>
          <p:spPr>
            <a:xfrm>
              <a:off x="0" y="1039439"/>
              <a:ext cx="8229600" cy="191268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3" name="Rectangle 12">
              <a:extLst>
                <a:ext uri="{FF2B5EF4-FFF2-40B4-BE49-F238E27FC236}">
                  <a16:creationId xmlns:a16="http://schemas.microsoft.com/office/drawing/2014/main" id="{2EF59659-0D33-422D-B7E5-9BCA1A7942B8}"/>
                </a:ext>
              </a:extLst>
            </p:cNvPr>
            <p:cNvSpPr/>
            <p:nvPr/>
          </p:nvSpPr>
          <p:spPr>
            <a:xfrm>
              <a:off x="-1" y="1039439"/>
              <a:ext cx="8587409" cy="191268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lIns="261290" tIns="35560" rIns="199136" bIns="35560" spcCol="1270"/>
            <a:lstStyle/>
            <a:p>
              <a:pPr marL="228600" lvl="1" indent="-228600" defTabSz="977900" eaLnBrk="1" fontAlgn="auto" hangingPunct="1">
                <a:lnSpc>
                  <a:spcPct val="90000"/>
                </a:lnSpc>
                <a:spcBef>
                  <a:spcPts val="0"/>
                </a:spcBef>
                <a:spcAft>
                  <a:spcPct val="20000"/>
                </a:spcAft>
                <a:buClr>
                  <a:schemeClr val="accent1"/>
                </a:buClr>
                <a:buFontTx/>
                <a:buChar char="••"/>
                <a:defRPr/>
              </a:pPr>
              <a:r>
                <a:rPr lang="en-US" sz="2400" dirty="0">
                  <a:solidFill>
                    <a:schemeClr val="accent1"/>
                  </a:solidFill>
                </a:rPr>
                <a:t>“</a:t>
              </a:r>
              <a:r>
                <a:rPr lang="en-US" sz="2400" dirty="0">
                  <a:solidFill>
                    <a:schemeClr val="tx1"/>
                  </a:solidFill>
                </a:rPr>
                <a:t>Am I blowing this out of proportion from the facts?”</a:t>
              </a:r>
            </a:p>
            <a:p>
              <a:pPr marL="228600" lvl="1" indent="-228600" defTabSz="977900" eaLnBrk="1" fontAlgn="auto" hangingPunct="1">
                <a:lnSpc>
                  <a:spcPct val="90000"/>
                </a:lnSpc>
                <a:spcBef>
                  <a:spcPts val="0"/>
                </a:spcBef>
                <a:spcAft>
                  <a:spcPct val="20000"/>
                </a:spcAft>
                <a:buClr>
                  <a:schemeClr val="accent1"/>
                </a:buClr>
                <a:buFontTx/>
                <a:buChar char="••"/>
                <a:defRPr/>
              </a:pPr>
              <a:r>
                <a:rPr lang="en-US" sz="2400" dirty="0">
                  <a:solidFill>
                    <a:schemeClr val="tx1"/>
                  </a:solidFill>
                </a:rPr>
                <a:t>“Am I focusing on the negative and minimizing the positive?”</a:t>
              </a:r>
            </a:p>
            <a:p>
              <a:pPr marL="228600" lvl="1" indent="-228600" defTabSz="977900" eaLnBrk="1" fontAlgn="auto" hangingPunct="1">
                <a:lnSpc>
                  <a:spcPct val="90000"/>
                </a:lnSpc>
                <a:spcBef>
                  <a:spcPts val="0"/>
                </a:spcBef>
                <a:spcAft>
                  <a:spcPct val="20000"/>
                </a:spcAft>
                <a:buClr>
                  <a:schemeClr val="accent1"/>
                </a:buClr>
                <a:buFontTx/>
                <a:buChar char="••"/>
                <a:defRPr/>
              </a:pPr>
              <a:r>
                <a:rPr lang="en-US" sz="2400" dirty="0">
                  <a:solidFill>
                    <a:schemeClr val="tx1"/>
                  </a:solidFill>
                </a:rPr>
                <a:t>“Am I jumping to conclusions?”</a:t>
              </a:r>
            </a:p>
            <a:p>
              <a:pPr marL="228600" lvl="1" indent="-228600" defTabSz="977900" eaLnBrk="1" fontAlgn="auto" hangingPunct="1">
                <a:lnSpc>
                  <a:spcPct val="90000"/>
                </a:lnSpc>
                <a:spcBef>
                  <a:spcPts val="0"/>
                </a:spcBef>
                <a:spcAft>
                  <a:spcPct val="20000"/>
                </a:spcAft>
                <a:buClr>
                  <a:schemeClr val="accent1"/>
                </a:buClr>
                <a:buFontTx/>
                <a:buChar char="••"/>
                <a:defRPr/>
              </a:pPr>
              <a:r>
                <a:rPr lang="en-US" sz="2400" dirty="0">
                  <a:solidFill>
                    <a:schemeClr val="tx1"/>
                  </a:solidFill>
                </a:rPr>
                <a:t>“Am I taking this too personal?”</a:t>
              </a:r>
            </a:p>
            <a:p>
              <a:pPr marL="228600" lvl="1" indent="-228600" defTabSz="977900" eaLnBrk="1" fontAlgn="auto" hangingPunct="1">
                <a:lnSpc>
                  <a:spcPct val="90000"/>
                </a:lnSpc>
                <a:spcBef>
                  <a:spcPts val="0"/>
                </a:spcBef>
                <a:spcAft>
                  <a:spcPct val="20000"/>
                </a:spcAft>
                <a:buClr>
                  <a:schemeClr val="accent1"/>
                </a:buClr>
                <a:buFontTx/>
                <a:buChar char="••"/>
                <a:defRPr/>
              </a:pPr>
              <a:r>
                <a:rPr lang="en-US" sz="2400" dirty="0">
                  <a:solidFill>
                    <a:schemeClr val="tx1"/>
                  </a:solidFill>
                </a:rPr>
                <a:t>“Am I putting unrealistic expectations on myself and others?”  </a:t>
              </a:r>
            </a:p>
          </p:txBody>
        </p:sp>
      </p:grpSp>
      <p:sp>
        <p:nvSpPr>
          <p:cNvPr id="15" name="Rectangle 14">
            <a:extLst>
              <a:ext uri="{FF2B5EF4-FFF2-40B4-BE49-F238E27FC236}">
                <a16:creationId xmlns:a16="http://schemas.microsoft.com/office/drawing/2014/main" id="{B15DCF2B-F2E0-4659-94A0-7B91F1FCA042}"/>
              </a:ext>
            </a:extLst>
          </p:cNvPr>
          <p:cNvSpPr/>
          <p:nvPr/>
        </p:nvSpPr>
        <p:spPr bwMode="auto">
          <a:xfrm>
            <a:off x="457200" y="5262563"/>
            <a:ext cx="8229600" cy="752475"/>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grpSp>
        <p:nvGrpSpPr>
          <p:cNvPr id="4" name="Group 16">
            <a:extLst>
              <a:ext uri="{FF2B5EF4-FFF2-40B4-BE49-F238E27FC236}">
                <a16:creationId xmlns:a16="http://schemas.microsoft.com/office/drawing/2014/main" id="{456E5C3B-5058-41E0-88C8-AF3BD6DAC736}"/>
              </a:ext>
            </a:extLst>
          </p:cNvPr>
          <p:cNvGrpSpPr>
            <a:grpSpLocks/>
          </p:cNvGrpSpPr>
          <p:nvPr/>
        </p:nvGrpSpPr>
        <p:grpSpPr bwMode="auto">
          <a:xfrm>
            <a:off x="457200" y="4641573"/>
            <a:ext cx="8229600" cy="696913"/>
            <a:chOff x="0" y="2390730"/>
            <a:chExt cx="8229600" cy="695565"/>
          </a:xfrm>
          <a:solidFill>
            <a:schemeClr val="accent4"/>
          </a:solidFill>
        </p:grpSpPr>
        <p:sp>
          <p:nvSpPr>
            <p:cNvPr id="18" name="Rounded Rectangle 17">
              <a:extLst>
                <a:ext uri="{FF2B5EF4-FFF2-40B4-BE49-F238E27FC236}">
                  <a16:creationId xmlns:a16="http://schemas.microsoft.com/office/drawing/2014/main" id="{4330F77F-45AB-46FD-AF7E-BE29F7B17A01}"/>
                </a:ext>
              </a:extLst>
            </p:cNvPr>
            <p:cNvSpPr/>
            <p:nvPr/>
          </p:nvSpPr>
          <p:spPr>
            <a:xfrm>
              <a:off x="0" y="2390730"/>
              <a:ext cx="8229600" cy="695565"/>
            </a:xfrm>
            <a:prstGeom prst="roundRect">
              <a:avLst/>
            </a:prstGeom>
            <a:grpFill/>
          </p:spPr>
          <p:style>
            <a:lnRef idx="2">
              <a:schemeClr val="lt1">
                <a:hueOff val="0"/>
                <a:satOff val="0"/>
                <a:lumOff val="0"/>
                <a:alphaOff val="0"/>
              </a:schemeClr>
            </a:lnRef>
            <a:fillRef idx="1">
              <a:schemeClr val="accent3">
                <a:hueOff val="7747208"/>
                <a:satOff val="-54823"/>
                <a:lumOff val="-7940"/>
                <a:alphaOff val="0"/>
              </a:schemeClr>
            </a:fillRef>
            <a:effectRef idx="0">
              <a:schemeClr val="accent3">
                <a:hueOff val="7747208"/>
                <a:satOff val="-54823"/>
                <a:lumOff val="-7940"/>
                <a:alphaOff val="0"/>
              </a:schemeClr>
            </a:effectRef>
            <a:fontRef idx="minor">
              <a:schemeClr val="lt1"/>
            </a:fontRef>
          </p:style>
        </p:sp>
        <p:sp>
          <p:nvSpPr>
            <p:cNvPr id="19" name="Rounded Rectangle 4">
              <a:extLst>
                <a:ext uri="{FF2B5EF4-FFF2-40B4-BE49-F238E27FC236}">
                  <a16:creationId xmlns:a16="http://schemas.microsoft.com/office/drawing/2014/main" id="{E439FD39-51B0-4F9C-AD87-126EAF596CDB}"/>
                </a:ext>
              </a:extLst>
            </p:cNvPr>
            <p:cNvSpPr/>
            <p:nvPr/>
          </p:nvSpPr>
          <p:spPr>
            <a:xfrm>
              <a:off x="33338" y="2424004"/>
              <a:ext cx="8162925" cy="629018"/>
            </a:xfrm>
            <a:prstGeom prst="rect">
              <a:avLst/>
            </a:prstGeom>
            <a:grpFill/>
          </p:spPr>
          <p:style>
            <a:lnRef idx="0">
              <a:scrgbClr r="0" g="0" b="0"/>
            </a:lnRef>
            <a:fillRef idx="0">
              <a:scrgbClr r="0" g="0" b="0"/>
            </a:fillRef>
            <a:effectRef idx="0">
              <a:scrgbClr r="0" g="0" b="0"/>
            </a:effectRef>
            <a:fontRef idx="minor">
              <a:schemeClr val="lt1"/>
            </a:fontRef>
          </p:style>
          <p:txBody>
            <a:bodyPr lIns="110490" tIns="110490" rIns="110490" bIns="110490" spcCol="1270" anchor="ctr"/>
            <a:lstStyle/>
            <a:p>
              <a:pPr defTabSz="1289050" eaLnBrk="1" fontAlgn="auto" hangingPunct="1">
                <a:lnSpc>
                  <a:spcPct val="90000"/>
                </a:lnSpc>
                <a:spcBef>
                  <a:spcPts val="0"/>
                </a:spcBef>
                <a:spcAft>
                  <a:spcPct val="35000"/>
                </a:spcAft>
                <a:defRPr/>
              </a:pPr>
              <a:r>
                <a:rPr lang="en-US" sz="2900" dirty="0"/>
                <a:t>If these things are true, what can I do about it?</a:t>
              </a:r>
            </a:p>
          </p:txBody>
        </p:sp>
      </p:grpSp>
    </p:spTree>
    <p:extLst>
      <p:ext uri="{BB962C8B-B14F-4D97-AF65-F5344CB8AC3E}">
        <p14:creationId xmlns:p14="http://schemas.microsoft.com/office/powerpoint/2010/main" val="331492189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6460D1ED-F180-46D1-A91E-FD299AB94278}"/>
              </a:ext>
            </a:extLst>
          </p:cNvPr>
          <p:cNvSpPr>
            <a:spLocks noGrp="1" noChangeArrowheads="1"/>
          </p:cNvSpPr>
          <p:nvPr>
            <p:ph type="title"/>
          </p:nvPr>
        </p:nvSpPr>
        <p:spPr>
          <a:xfrm>
            <a:off x="195263" y="188913"/>
            <a:ext cx="7564437" cy="1131887"/>
          </a:xfrm>
        </p:spPr>
        <p:txBody>
          <a:bodyPr/>
          <a:lstStyle/>
          <a:p>
            <a:r>
              <a:rPr lang="en-US" altLang="en-US" sz="2800" dirty="0"/>
              <a:t>Improve Upon What you can Control</a:t>
            </a:r>
          </a:p>
        </p:txBody>
      </p:sp>
      <p:sp>
        <p:nvSpPr>
          <p:cNvPr id="45059" name="Slide Number Placeholder 13">
            <a:extLst>
              <a:ext uri="{FF2B5EF4-FFF2-40B4-BE49-F238E27FC236}">
                <a16:creationId xmlns:a16="http://schemas.microsoft.com/office/drawing/2014/main" id="{3B42E207-CC89-4CA6-9BAE-C829E64B88BB}"/>
              </a:ext>
            </a:extLst>
          </p:cNvPr>
          <p:cNvSpPr>
            <a:spLocks noGrp="1"/>
          </p:cNvSpPr>
          <p:nvPr>
            <p:ph type="sldNum" sz="quarter" idx="11"/>
          </p:nvPr>
        </p:nvSpPr>
        <p:spPr bwMode="auto">
          <a:xfrm>
            <a:off x="357188" y="6594475"/>
            <a:ext cx="301625" cy="1841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200"/>
              </a:spcBef>
              <a:buClr>
                <a:schemeClr val="accent2"/>
              </a:buClr>
              <a:buFont typeface="Arial" panose="020B0604020202020204" pitchFamily="34" charset="0"/>
              <a:buChar char="•"/>
              <a:defRPr sz="17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1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12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15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fontAlgn="base">
              <a:spcBef>
                <a:spcPct val="0"/>
              </a:spcBef>
              <a:spcAft>
                <a:spcPct val="0"/>
              </a:spcAft>
              <a:buClrTx/>
              <a:buFontTx/>
              <a:buNone/>
            </a:pPr>
            <a:fld id="{45CFD90D-CFE8-406C-B2CB-ED7DEE348277}" type="slidenum">
              <a:rPr lang="en-US" altLang="en-US" sz="1000">
                <a:solidFill>
                  <a:schemeClr val="bg1"/>
                </a:solidFill>
              </a:rPr>
              <a:pPr fontAlgn="base">
                <a:spcBef>
                  <a:spcPct val="0"/>
                </a:spcBef>
                <a:spcAft>
                  <a:spcPct val="0"/>
                </a:spcAft>
                <a:buClrTx/>
                <a:buFontTx/>
                <a:buNone/>
              </a:pPr>
              <a:t>9</a:t>
            </a:fld>
            <a:endParaRPr lang="en-US" altLang="en-US" sz="1000">
              <a:solidFill>
                <a:schemeClr val="bg1"/>
              </a:solidFill>
            </a:endParaRPr>
          </a:p>
        </p:txBody>
      </p:sp>
      <p:grpSp>
        <p:nvGrpSpPr>
          <p:cNvPr id="45060" name="Group 3">
            <a:extLst>
              <a:ext uri="{FF2B5EF4-FFF2-40B4-BE49-F238E27FC236}">
                <a16:creationId xmlns:a16="http://schemas.microsoft.com/office/drawing/2014/main" id="{0C34809C-D3D2-4BB2-B413-7F955A81E4DA}"/>
              </a:ext>
            </a:extLst>
          </p:cNvPr>
          <p:cNvGrpSpPr>
            <a:grpSpLocks/>
          </p:cNvGrpSpPr>
          <p:nvPr/>
        </p:nvGrpSpPr>
        <p:grpSpPr bwMode="auto">
          <a:xfrm>
            <a:off x="490538" y="1843088"/>
            <a:ext cx="8229600" cy="668337"/>
            <a:chOff x="0" y="7809"/>
            <a:chExt cx="6096000" cy="2148120"/>
          </a:xfrm>
          <a:solidFill>
            <a:schemeClr val="accent5"/>
          </a:solidFill>
        </p:grpSpPr>
        <p:sp>
          <p:nvSpPr>
            <p:cNvPr id="5" name="Rounded Rectangle 4">
              <a:extLst>
                <a:ext uri="{FF2B5EF4-FFF2-40B4-BE49-F238E27FC236}">
                  <a16:creationId xmlns:a16="http://schemas.microsoft.com/office/drawing/2014/main" id="{A6BA3B1E-2A2D-496D-9356-8F7192F7F475}"/>
                </a:ext>
              </a:extLst>
            </p:cNvPr>
            <p:cNvSpPr/>
            <p:nvPr/>
          </p:nvSpPr>
          <p:spPr>
            <a:xfrm>
              <a:off x="0" y="7809"/>
              <a:ext cx="6096000" cy="2148120"/>
            </a:xfrm>
            <a:prstGeom prst="roundRect">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a:extLst>
                <a:ext uri="{FF2B5EF4-FFF2-40B4-BE49-F238E27FC236}">
                  <a16:creationId xmlns:a16="http://schemas.microsoft.com/office/drawing/2014/main" id="{2C8FCE93-6DC4-4058-86B7-C6E1886EC9A1}"/>
                </a:ext>
              </a:extLst>
            </p:cNvPr>
            <p:cNvSpPr/>
            <p:nvPr/>
          </p:nvSpPr>
          <p:spPr>
            <a:xfrm>
              <a:off x="104657" y="114958"/>
              <a:ext cx="5886685" cy="1933821"/>
            </a:xfrm>
            <a:prstGeom prst="rect">
              <a:avLst/>
            </a:prstGeom>
            <a:grpFill/>
          </p:spPr>
          <p:style>
            <a:lnRef idx="0">
              <a:scrgbClr r="0" g="0" b="0"/>
            </a:lnRef>
            <a:fillRef idx="0">
              <a:scrgbClr r="0" g="0" b="0"/>
            </a:fillRef>
            <a:effectRef idx="0">
              <a:scrgbClr r="0" g="0" b="0"/>
            </a:effectRef>
            <a:fontRef idx="minor">
              <a:schemeClr val="lt1"/>
            </a:fontRef>
          </p:style>
          <p:txBody>
            <a:bodyPr lIns="205740" tIns="205740" rIns="205740" bIns="205740" spcCol="1270" anchor="ctr"/>
            <a:lstStyle/>
            <a:p>
              <a:pPr defTabSz="2400300" eaLnBrk="1" fontAlgn="auto" hangingPunct="1">
                <a:lnSpc>
                  <a:spcPct val="90000"/>
                </a:lnSpc>
                <a:spcBef>
                  <a:spcPts val="0"/>
                </a:spcBef>
                <a:spcAft>
                  <a:spcPct val="35000"/>
                </a:spcAft>
                <a:defRPr/>
              </a:pPr>
              <a:r>
                <a:rPr lang="en-US" sz="2800" dirty="0"/>
                <a:t>What do you have control over?</a:t>
              </a:r>
            </a:p>
          </p:txBody>
        </p:sp>
      </p:grpSp>
      <p:grpSp>
        <p:nvGrpSpPr>
          <p:cNvPr id="45061" name="Group 7">
            <a:extLst>
              <a:ext uri="{FF2B5EF4-FFF2-40B4-BE49-F238E27FC236}">
                <a16:creationId xmlns:a16="http://schemas.microsoft.com/office/drawing/2014/main" id="{BAA59B5F-BEAF-48E8-BF78-11A1F05A1F8E}"/>
              </a:ext>
            </a:extLst>
          </p:cNvPr>
          <p:cNvGrpSpPr>
            <a:grpSpLocks/>
          </p:cNvGrpSpPr>
          <p:nvPr/>
        </p:nvGrpSpPr>
        <p:grpSpPr bwMode="auto">
          <a:xfrm>
            <a:off x="685800" y="2576513"/>
            <a:ext cx="8229600" cy="1911350"/>
            <a:chOff x="0" y="2155930"/>
            <a:chExt cx="6096000" cy="1900260"/>
          </a:xfrm>
        </p:grpSpPr>
        <p:sp>
          <p:nvSpPr>
            <p:cNvPr id="9" name="Rectangle 8">
              <a:extLst>
                <a:ext uri="{FF2B5EF4-FFF2-40B4-BE49-F238E27FC236}">
                  <a16:creationId xmlns:a16="http://schemas.microsoft.com/office/drawing/2014/main" id="{6D722466-CC33-4E4F-B86E-95C2A92C2F15}"/>
                </a:ext>
              </a:extLst>
            </p:cNvPr>
            <p:cNvSpPr/>
            <p:nvPr/>
          </p:nvSpPr>
          <p:spPr>
            <a:xfrm>
              <a:off x="0" y="2155930"/>
              <a:ext cx="6096000" cy="190026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0" name="Rectangle 9">
              <a:extLst>
                <a:ext uri="{FF2B5EF4-FFF2-40B4-BE49-F238E27FC236}">
                  <a16:creationId xmlns:a16="http://schemas.microsoft.com/office/drawing/2014/main" id="{55BFAF57-D251-4437-997D-CDD9C55B4F3C}"/>
                </a:ext>
              </a:extLst>
            </p:cNvPr>
            <p:cNvSpPr/>
            <p:nvPr/>
          </p:nvSpPr>
          <p:spPr>
            <a:xfrm>
              <a:off x="0" y="2155930"/>
              <a:ext cx="6096000" cy="190026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lIns="193548" tIns="68580" rIns="384048" bIns="68580" spcCol="1270"/>
            <a:lstStyle/>
            <a:p>
              <a:pPr marL="285750" lvl="1" indent="-285750" defTabSz="1866900" eaLnBrk="1" fontAlgn="auto" hangingPunct="1">
                <a:lnSpc>
                  <a:spcPct val="90000"/>
                </a:lnSpc>
                <a:spcBef>
                  <a:spcPts val="0"/>
                </a:spcBef>
                <a:spcAft>
                  <a:spcPct val="20000"/>
                </a:spcAft>
                <a:buClr>
                  <a:schemeClr val="accent1"/>
                </a:buClr>
                <a:buFontTx/>
                <a:buChar char="••"/>
                <a:defRPr/>
              </a:pPr>
              <a:r>
                <a:rPr lang="en-US" sz="2200" dirty="0"/>
                <a:t>“How can I turn my thoughts into action steps?”</a:t>
              </a:r>
            </a:p>
          </p:txBody>
        </p:sp>
      </p:grpSp>
      <p:grpSp>
        <p:nvGrpSpPr>
          <p:cNvPr id="4" name="Group 13">
            <a:extLst>
              <a:ext uri="{FF2B5EF4-FFF2-40B4-BE49-F238E27FC236}">
                <a16:creationId xmlns:a16="http://schemas.microsoft.com/office/drawing/2014/main" id="{75CDE683-FF36-4CD2-9C2B-EBDC68C84180}"/>
              </a:ext>
            </a:extLst>
          </p:cNvPr>
          <p:cNvGrpSpPr>
            <a:grpSpLocks/>
          </p:cNvGrpSpPr>
          <p:nvPr/>
        </p:nvGrpSpPr>
        <p:grpSpPr bwMode="auto">
          <a:xfrm>
            <a:off x="2043113" y="3181291"/>
            <a:ext cx="4799012" cy="3262432"/>
            <a:chOff x="1977673" y="3033553"/>
            <a:chExt cx="5808662" cy="3656773"/>
          </a:xfrm>
        </p:grpSpPr>
        <p:pic>
          <p:nvPicPr>
            <p:cNvPr id="45065" name="Picture 11">
              <a:extLst>
                <a:ext uri="{FF2B5EF4-FFF2-40B4-BE49-F238E27FC236}">
                  <a16:creationId xmlns:a16="http://schemas.microsoft.com/office/drawing/2014/main" id="{A4CFE70D-DE01-4DF6-9553-E04AC594B7F7}"/>
                </a:ext>
              </a:extLst>
            </p:cNvPr>
            <p:cNvPicPr>
              <a:picLocks noChangeAspect="1"/>
            </p:cNvPicPr>
            <p:nvPr/>
          </p:nvPicPr>
          <p:blipFill>
            <a:blip r:embed="rId3">
              <a:clrChange>
                <a:clrFrom>
                  <a:srgbClr val="FFFFFF"/>
                </a:clrFrom>
                <a:clrTo>
                  <a:srgbClr val="FFFFFF">
                    <a:alpha val="0"/>
                  </a:srgbClr>
                </a:clrTo>
              </a:clrChange>
              <a:lum contrast="-20000"/>
              <a:extLst>
                <a:ext uri="{28A0092B-C50C-407E-A947-70E740481C1C}">
                  <a14:useLocalDpi xmlns:a14="http://schemas.microsoft.com/office/drawing/2010/main" val="0"/>
                </a:ext>
              </a:extLst>
            </a:blip>
            <a:srcRect l="5840" r="8344" b="5841"/>
            <a:stretch>
              <a:fillRect/>
            </a:stretch>
          </p:blipFill>
          <p:spPr bwMode="auto">
            <a:xfrm rot="-214418">
              <a:off x="1977673" y="3135044"/>
              <a:ext cx="5808662" cy="2991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id="{ACAFF469-E10C-4EC7-B54F-BFAB129805EF}"/>
                </a:ext>
              </a:extLst>
            </p:cNvPr>
            <p:cNvSpPr txBox="1"/>
            <p:nvPr/>
          </p:nvSpPr>
          <p:spPr>
            <a:xfrm rot="21405302">
              <a:off x="2634822" y="3033553"/>
              <a:ext cx="5047752" cy="3656773"/>
            </a:xfrm>
            <a:prstGeom prst="rect">
              <a:avLst/>
            </a:prstGeom>
            <a:noFill/>
          </p:spPr>
          <p:txBody>
            <a:bodyPr>
              <a:spAutoFit/>
            </a:bodyPr>
            <a:lstStyle/>
            <a:p>
              <a:pPr eaLnBrk="1" fontAlgn="auto" hangingPunct="1">
                <a:spcBef>
                  <a:spcPts val="0"/>
                </a:spcBef>
                <a:spcAft>
                  <a:spcPts val="0"/>
                </a:spcAft>
                <a:defRPr/>
              </a:pPr>
              <a:endParaRPr lang="en-US" sz="2000" dirty="0">
                <a:solidFill>
                  <a:schemeClr val="tx1">
                    <a:lumMod val="50000"/>
                  </a:schemeClr>
                </a:solidFill>
                <a:latin typeface="Lucida Handwriting" pitchFamily="66" charset="0"/>
                <a:cs typeface="Arial" charset="0"/>
              </a:endParaRPr>
            </a:p>
            <a:p>
              <a:pPr eaLnBrk="1" fontAlgn="auto" hangingPunct="1">
                <a:spcBef>
                  <a:spcPts val="0"/>
                </a:spcBef>
                <a:spcAft>
                  <a:spcPts val="0"/>
                </a:spcAft>
                <a:defRPr/>
              </a:pPr>
              <a:r>
                <a:rPr lang="en-US" dirty="0">
                  <a:solidFill>
                    <a:schemeClr val="tx1">
                      <a:lumMod val="50000"/>
                    </a:schemeClr>
                  </a:solidFill>
                  <a:latin typeface="Lucida Handwriting" pitchFamily="66" charset="0"/>
                  <a:cs typeface="Arial" charset="0"/>
                </a:rPr>
                <a:t>1. Schedule a family meeting to talk to my kids about health and safety practices. </a:t>
              </a:r>
            </a:p>
            <a:p>
              <a:pPr eaLnBrk="1" fontAlgn="auto" hangingPunct="1">
                <a:spcBef>
                  <a:spcPts val="0"/>
                </a:spcBef>
                <a:spcAft>
                  <a:spcPts val="0"/>
                </a:spcAft>
                <a:defRPr/>
              </a:pPr>
              <a:endParaRPr lang="en-US" dirty="0">
                <a:solidFill>
                  <a:schemeClr val="tx1">
                    <a:lumMod val="50000"/>
                  </a:schemeClr>
                </a:solidFill>
                <a:latin typeface="Lucida Handwriting" pitchFamily="66" charset="0"/>
                <a:cs typeface="Arial" charset="0"/>
              </a:endParaRPr>
            </a:p>
            <a:p>
              <a:pPr eaLnBrk="1" fontAlgn="auto" hangingPunct="1">
                <a:spcBef>
                  <a:spcPts val="0"/>
                </a:spcBef>
                <a:spcAft>
                  <a:spcPts val="0"/>
                </a:spcAft>
                <a:defRPr/>
              </a:pPr>
              <a:r>
                <a:rPr lang="en-US" dirty="0">
                  <a:solidFill>
                    <a:schemeClr val="tx1">
                      <a:lumMod val="50000"/>
                    </a:schemeClr>
                  </a:solidFill>
                  <a:latin typeface="Lucida Handwriting" pitchFamily="66" charset="0"/>
                  <a:cs typeface="Arial" charset="0"/>
                </a:rPr>
                <a:t>2. Demonstrate and practice health and safety practices with my kids.</a:t>
              </a:r>
            </a:p>
            <a:p>
              <a:pPr eaLnBrk="1" fontAlgn="auto" hangingPunct="1">
                <a:spcBef>
                  <a:spcPts val="0"/>
                </a:spcBef>
                <a:spcAft>
                  <a:spcPts val="0"/>
                </a:spcAft>
                <a:defRPr/>
              </a:pPr>
              <a:endParaRPr lang="en-US" sz="2400" dirty="0">
                <a:latin typeface="Lucida Handwriting" pitchFamily="66" charset="0"/>
                <a:cs typeface="Arial" charset="0"/>
              </a:endParaRPr>
            </a:p>
            <a:p>
              <a:pPr eaLnBrk="1" fontAlgn="auto" hangingPunct="1">
                <a:spcBef>
                  <a:spcPts val="0"/>
                </a:spcBef>
                <a:spcAft>
                  <a:spcPts val="0"/>
                </a:spcAft>
                <a:defRPr/>
              </a:pPr>
              <a:endParaRPr lang="en-US" dirty="0">
                <a:latin typeface="Lucida Handwriting" pitchFamily="66" charset="0"/>
                <a:cs typeface="Arial" charset="0"/>
              </a:endParaRPr>
            </a:p>
            <a:p>
              <a:pPr eaLnBrk="1" fontAlgn="auto" hangingPunct="1">
                <a:spcBef>
                  <a:spcPts val="0"/>
                </a:spcBef>
                <a:spcAft>
                  <a:spcPts val="0"/>
                </a:spcAft>
                <a:defRPr/>
              </a:pPr>
              <a:endParaRPr lang="en-US" dirty="0">
                <a:latin typeface="Arial" charset="0"/>
                <a:cs typeface="Arial" charset="0"/>
              </a:endParaRPr>
            </a:p>
          </p:txBody>
        </p:sp>
      </p:grpSp>
    </p:spTree>
    <p:extLst>
      <p:ext uri="{BB962C8B-B14F-4D97-AF65-F5344CB8AC3E}">
        <p14:creationId xmlns:p14="http://schemas.microsoft.com/office/powerpoint/2010/main" val="4280374703"/>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9">
      <a:dk1>
        <a:sysClr val="windowText" lastClr="000000"/>
      </a:dk1>
      <a:lt1>
        <a:sysClr val="window" lastClr="FFFFFF"/>
      </a:lt1>
      <a:dk2>
        <a:srgbClr val="0088CE"/>
      </a:dk2>
      <a:lt2>
        <a:srgbClr val="00B5EF"/>
      </a:lt2>
      <a:accent1>
        <a:srgbClr val="004A7C"/>
      </a:accent1>
      <a:accent2>
        <a:srgbClr val="5C2F92"/>
      </a:accent2>
      <a:accent3>
        <a:srgbClr val="BA0A81"/>
      </a:accent3>
      <a:accent4>
        <a:srgbClr val="F7921E"/>
      </a:accent4>
      <a:accent5>
        <a:srgbClr val="BFD22B"/>
      </a:accent5>
      <a:accent6>
        <a:srgbClr val="23AE49"/>
      </a:accent6>
      <a:hlink>
        <a:srgbClr val="0088CE"/>
      </a:hlink>
      <a:folHlink>
        <a:srgbClr val="004A7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ellanHealth_Template_Widescreen_052517" id="{50588506-A1E6-4E99-B93D-61B4F6D54D9A}" vid="{E18A9F4A-662B-426A-9B64-01ACB16C894C}"/>
    </a:ext>
  </a:extLst>
</a:theme>
</file>

<file path=ppt/theme/theme2.xml><?xml version="1.0" encoding="utf-8"?>
<a:theme xmlns:a="http://schemas.openxmlformats.org/drawingml/2006/main" name="MHC_presentation_2020">
  <a:themeElements>
    <a:clrScheme name="Custom 9">
      <a:dk1>
        <a:sysClr val="windowText" lastClr="000000"/>
      </a:dk1>
      <a:lt1>
        <a:sysClr val="window" lastClr="FFFFFF"/>
      </a:lt1>
      <a:dk2>
        <a:srgbClr val="0088CE"/>
      </a:dk2>
      <a:lt2>
        <a:srgbClr val="00B5EF"/>
      </a:lt2>
      <a:accent1>
        <a:srgbClr val="004A7C"/>
      </a:accent1>
      <a:accent2>
        <a:srgbClr val="5C2F92"/>
      </a:accent2>
      <a:accent3>
        <a:srgbClr val="BA0A81"/>
      </a:accent3>
      <a:accent4>
        <a:srgbClr val="F7921E"/>
      </a:accent4>
      <a:accent5>
        <a:srgbClr val="BFD22B"/>
      </a:accent5>
      <a:accent6>
        <a:srgbClr val="23AE49"/>
      </a:accent6>
      <a:hlink>
        <a:srgbClr val="0088CE"/>
      </a:hlink>
      <a:folHlink>
        <a:srgbClr val="004A7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ellanHealth_Template_Widescreen_052517" id="{50588506-A1E6-4E99-B93D-61B4F6D54D9A}" vid="{E18A9F4A-662B-426A-9B64-01ACB16C894C}"/>
    </a:ext>
  </a:extLst>
</a:theme>
</file>

<file path=ppt/theme/theme3.xml><?xml version="1.0" encoding="utf-8"?>
<a:theme xmlns:a="http://schemas.openxmlformats.org/drawingml/2006/main" name="MHC_presentation_2020">
  <a:themeElements>
    <a:clrScheme name="Custom 9">
      <a:dk1>
        <a:sysClr val="windowText" lastClr="000000"/>
      </a:dk1>
      <a:lt1>
        <a:sysClr val="window" lastClr="FFFFFF"/>
      </a:lt1>
      <a:dk2>
        <a:srgbClr val="0088CE"/>
      </a:dk2>
      <a:lt2>
        <a:srgbClr val="00B5EF"/>
      </a:lt2>
      <a:accent1>
        <a:srgbClr val="004A7C"/>
      </a:accent1>
      <a:accent2>
        <a:srgbClr val="5C2F92"/>
      </a:accent2>
      <a:accent3>
        <a:srgbClr val="BA0A81"/>
      </a:accent3>
      <a:accent4>
        <a:srgbClr val="F7921E"/>
      </a:accent4>
      <a:accent5>
        <a:srgbClr val="BFD22B"/>
      </a:accent5>
      <a:accent6>
        <a:srgbClr val="23AE49"/>
      </a:accent6>
      <a:hlink>
        <a:srgbClr val="0088CE"/>
      </a:hlink>
      <a:folHlink>
        <a:srgbClr val="004A7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ellanHealth_Template_Widescreen_052517" id="{50588506-A1E6-4E99-B93D-61B4F6D54D9A}" vid="{E18A9F4A-662B-426A-9B64-01ACB16C894C}"/>
    </a:ext>
  </a:extLst>
</a:theme>
</file>

<file path=ppt/theme/theme4.xml><?xml version="1.0" encoding="utf-8"?>
<a:theme xmlns:a="http://schemas.openxmlformats.org/drawingml/2006/main" name="MHC_presentation_2020">
  <a:themeElements>
    <a:clrScheme name="Custom 9">
      <a:dk1>
        <a:sysClr val="windowText" lastClr="000000"/>
      </a:dk1>
      <a:lt1>
        <a:sysClr val="window" lastClr="FFFFFF"/>
      </a:lt1>
      <a:dk2>
        <a:srgbClr val="0088CE"/>
      </a:dk2>
      <a:lt2>
        <a:srgbClr val="00B5EF"/>
      </a:lt2>
      <a:accent1>
        <a:srgbClr val="004A7C"/>
      </a:accent1>
      <a:accent2>
        <a:srgbClr val="5C2F92"/>
      </a:accent2>
      <a:accent3>
        <a:srgbClr val="BA0A81"/>
      </a:accent3>
      <a:accent4>
        <a:srgbClr val="F7921E"/>
      </a:accent4>
      <a:accent5>
        <a:srgbClr val="BFD22B"/>
      </a:accent5>
      <a:accent6>
        <a:srgbClr val="23AE49"/>
      </a:accent6>
      <a:hlink>
        <a:srgbClr val="0088CE"/>
      </a:hlink>
      <a:folHlink>
        <a:srgbClr val="004A7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ellanHealth_Template_Widescreen_052517" id="{50588506-A1E6-4E99-B93D-61B4F6D54D9A}" vid="{E18A9F4A-662B-426A-9B64-01ACB16C894C}"/>
    </a:ext>
  </a:extLst>
</a:theme>
</file>

<file path=ppt/theme/theme5.xml><?xml version="1.0" encoding="utf-8"?>
<a:theme xmlns:a="http://schemas.openxmlformats.org/drawingml/2006/main" name="MHC_presentation_2020">
  <a:themeElements>
    <a:clrScheme name="Custom 9">
      <a:dk1>
        <a:sysClr val="windowText" lastClr="000000"/>
      </a:dk1>
      <a:lt1>
        <a:sysClr val="window" lastClr="FFFFFF"/>
      </a:lt1>
      <a:dk2>
        <a:srgbClr val="0088CE"/>
      </a:dk2>
      <a:lt2>
        <a:srgbClr val="00B5EF"/>
      </a:lt2>
      <a:accent1>
        <a:srgbClr val="004A7C"/>
      </a:accent1>
      <a:accent2>
        <a:srgbClr val="5C2F92"/>
      </a:accent2>
      <a:accent3>
        <a:srgbClr val="BA0A81"/>
      </a:accent3>
      <a:accent4>
        <a:srgbClr val="F7921E"/>
      </a:accent4>
      <a:accent5>
        <a:srgbClr val="BFD22B"/>
      </a:accent5>
      <a:accent6>
        <a:srgbClr val="23AE49"/>
      </a:accent6>
      <a:hlink>
        <a:srgbClr val="0088CE"/>
      </a:hlink>
      <a:folHlink>
        <a:srgbClr val="004A7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ellanHealth_Template_Widescreen_052517" id="{50588506-A1E6-4E99-B93D-61B4F6D54D9A}" vid="{E18A9F4A-662B-426A-9B64-01ACB16C894C}"/>
    </a:ext>
  </a:extLst>
</a:theme>
</file>

<file path=ppt/theme/theme6.xml><?xml version="1.0" encoding="utf-8"?>
<a:theme xmlns:a="http://schemas.openxmlformats.org/drawingml/2006/main" name="MHC_presentation_2020">
  <a:themeElements>
    <a:clrScheme name="Custom 9">
      <a:dk1>
        <a:sysClr val="windowText" lastClr="000000"/>
      </a:dk1>
      <a:lt1>
        <a:sysClr val="window" lastClr="FFFFFF"/>
      </a:lt1>
      <a:dk2>
        <a:srgbClr val="0088CE"/>
      </a:dk2>
      <a:lt2>
        <a:srgbClr val="00B5EF"/>
      </a:lt2>
      <a:accent1>
        <a:srgbClr val="004A7C"/>
      </a:accent1>
      <a:accent2>
        <a:srgbClr val="5C2F92"/>
      </a:accent2>
      <a:accent3>
        <a:srgbClr val="BA0A81"/>
      </a:accent3>
      <a:accent4>
        <a:srgbClr val="F7921E"/>
      </a:accent4>
      <a:accent5>
        <a:srgbClr val="BFD22B"/>
      </a:accent5>
      <a:accent6>
        <a:srgbClr val="23AE49"/>
      </a:accent6>
      <a:hlink>
        <a:srgbClr val="0088CE"/>
      </a:hlink>
      <a:folHlink>
        <a:srgbClr val="004A7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ellanHealth_Template_Widescreen_052517" id="{50588506-A1E6-4E99-B93D-61B4F6D54D9A}" vid="{E18A9F4A-662B-426A-9B64-01ACB16C894C}"/>
    </a:ext>
  </a:extLst>
</a:theme>
</file>

<file path=ppt/theme/theme7.xml><?xml version="1.0" encoding="utf-8"?>
<a:theme xmlns:a="http://schemas.openxmlformats.org/drawingml/2006/main" name="MHC_presentation_2020">
  <a:themeElements>
    <a:clrScheme name="Custom 9">
      <a:dk1>
        <a:sysClr val="windowText" lastClr="000000"/>
      </a:dk1>
      <a:lt1>
        <a:sysClr val="window" lastClr="FFFFFF"/>
      </a:lt1>
      <a:dk2>
        <a:srgbClr val="0088CE"/>
      </a:dk2>
      <a:lt2>
        <a:srgbClr val="00B5EF"/>
      </a:lt2>
      <a:accent1>
        <a:srgbClr val="004A7C"/>
      </a:accent1>
      <a:accent2>
        <a:srgbClr val="5C2F92"/>
      </a:accent2>
      <a:accent3>
        <a:srgbClr val="BA0A81"/>
      </a:accent3>
      <a:accent4>
        <a:srgbClr val="F7921E"/>
      </a:accent4>
      <a:accent5>
        <a:srgbClr val="BFD22B"/>
      </a:accent5>
      <a:accent6>
        <a:srgbClr val="23AE49"/>
      </a:accent6>
      <a:hlink>
        <a:srgbClr val="0088CE"/>
      </a:hlink>
      <a:folHlink>
        <a:srgbClr val="004A7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ellanHealth_Template_Widescreen_052517" id="{50588506-A1E6-4E99-B93D-61B4F6D54D9A}" vid="{E18A9F4A-662B-426A-9B64-01ACB16C894C}"/>
    </a:ext>
  </a:extLst>
</a:theme>
</file>

<file path=ppt/theme/theme8.xml><?xml version="1.0" encoding="utf-8"?>
<a:theme xmlns:a="http://schemas.openxmlformats.org/drawingml/2006/main" name="MHC_presentation_2020">
  <a:themeElements>
    <a:clrScheme name="Custom 9">
      <a:dk1>
        <a:sysClr val="windowText" lastClr="000000"/>
      </a:dk1>
      <a:lt1>
        <a:sysClr val="window" lastClr="FFFFFF"/>
      </a:lt1>
      <a:dk2>
        <a:srgbClr val="0088CE"/>
      </a:dk2>
      <a:lt2>
        <a:srgbClr val="00B5EF"/>
      </a:lt2>
      <a:accent1>
        <a:srgbClr val="004A7C"/>
      </a:accent1>
      <a:accent2>
        <a:srgbClr val="5C2F92"/>
      </a:accent2>
      <a:accent3>
        <a:srgbClr val="BA0A81"/>
      </a:accent3>
      <a:accent4>
        <a:srgbClr val="F7921E"/>
      </a:accent4>
      <a:accent5>
        <a:srgbClr val="BFD22B"/>
      </a:accent5>
      <a:accent6>
        <a:srgbClr val="23AE49"/>
      </a:accent6>
      <a:hlink>
        <a:srgbClr val="0088CE"/>
      </a:hlink>
      <a:folHlink>
        <a:srgbClr val="004A7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ellanHealth_Template_Widescreen_052517" id="{50588506-A1E6-4E99-B93D-61B4F6D54D9A}" vid="{E18A9F4A-662B-426A-9B64-01ACB16C894C}"/>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TotalTime>
  <Words>1156</Words>
  <Application>Microsoft Office PowerPoint</Application>
  <PresentationFormat>On-screen Show (4:3)</PresentationFormat>
  <Paragraphs>120</Paragraphs>
  <Slides>11</Slides>
  <Notes>6</Notes>
  <HiddenSlides>0</HiddenSlides>
  <MMClips>0</MMClips>
  <ScaleCrop>false</ScaleCrop>
  <HeadingPairs>
    <vt:vector size="6" baseType="variant">
      <vt:variant>
        <vt:lpstr>Fonts Used</vt:lpstr>
      </vt:variant>
      <vt:variant>
        <vt:i4>5</vt:i4>
      </vt:variant>
      <vt:variant>
        <vt:lpstr>Theme</vt:lpstr>
      </vt:variant>
      <vt:variant>
        <vt:i4>8</vt:i4>
      </vt:variant>
      <vt:variant>
        <vt:lpstr>Slide Titles</vt:lpstr>
      </vt:variant>
      <vt:variant>
        <vt:i4>11</vt:i4>
      </vt:variant>
    </vt:vector>
  </HeadingPairs>
  <TitlesOfParts>
    <vt:vector size="24" baseType="lpstr">
      <vt:lpstr>Arial</vt:lpstr>
      <vt:lpstr>Calibri</vt:lpstr>
      <vt:lpstr>Lucida Handwriting</vt:lpstr>
      <vt:lpstr>Times</vt:lpstr>
      <vt:lpstr>Wingdings</vt:lpstr>
      <vt:lpstr>Office Theme</vt:lpstr>
      <vt:lpstr>MHC_presentation_2020</vt:lpstr>
      <vt:lpstr>MHC_presentation_2020</vt:lpstr>
      <vt:lpstr>MHC_presentation_2020</vt:lpstr>
      <vt:lpstr>MHC_presentation_2020</vt:lpstr>
      <vt:lpstr>MHC_presentation_2020</vt:lpstr>
      <vt:lpstr>MHC_presentation_2020</vt:lpstr>
      <vt:lpstr>MHC_presentation_2020</vt:lpstr>
      <vt:lpstr>Managing Anxiety and Worry During Uncertain Times</vt:lpstr>
      <vt:lpstr>Objectives</vt:lpstr>
      <vt:lpstr>Anxiety and Worry</vt:lpstr>
      <vt:lpstr>Physical Affects of Anxiety and Worry</vt:lpstr>
      <vt:lpstr>When Should I Consider Seeking Help?</vt:lpstr>
      <vt:lpstr>Using Self-Coaching with Anxiety and Worry</vt:lpstr>
      <vt:lpstr>Analyze Your Situation</vt:lpstr>
      <vt:lpstr>Evaluate the Accuracy of Your Thoughts</vt:lpstr>
      <vt:lpstr>Improve Upon What you can Control</vt:lpstr>
      <vt:lpstr>Your Employee Assistance Program</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Anxiety and Worry During Uncertain Times</dc:title>
  <dc:creator>Ordonez, Melanie S.</dc:creator>
  <cp:lastModifiedBy>Ordonez, Melanie S.</cp:lastModifiedBy>
  <cp:revision>21</cp:revision>
  <dcterms:created xsi:type="dcterms:W3CDTF">2020-03-23T18:50:25Z</dcterms:created>
  <dcterms:modified xsi:type="dcterms:W3CDTF">2020-04-01T15:40:44Z</dcterms:modified>
</cp:coreProperties>
</file>